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1"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5" r:id="rId19"/>
    <p:sldId id="273" r:id="rId20"/>
    <p:sldId id="276" r:id="rId21"/>
    <p:sldId id="274" r:id="rId22"/>
    <p:sldId id="280" r:id="rId23"/>
    <p:sldId id="290" r:id="rId24"/>
    <p:sldId id="277" r:id="rId25"/>
    <p:sldId id="278" r:id="rId26"/>
  </p:sldIdLst>
  <p:sldSz cx="9144000" cy="6858000" type="screen4x3"/>
  <p:notesSz cx="6623050" cy="9734550"/>
  <p:defaultTextStyle>
    <a:defPPr>
      <a:defRPr lang="en-US"/>
    </a:defPPr>
    <a:lvl1pPr algn="l" rtl="0" fontAlgn="base">
      <a:spcBef>
        <a:spcPct val="0"/>
      </a:spcBef>
      <a:spcAft>
        <a:spcPct val="0"/>
      </a:spcAft>
      <a:defRPr kumimoji="1" sz="2400" kern="1200">
        <a:solidFill>
          <a:schemeClr val="tx1"/>
        </a:solidFill>
        <a:latin typeface="Comic Sans MS" panose="030F0702030302020204" pitchFamily="66" charset="0"/>
        <a:ea typeface="新細明體" charset="-120"/>
        <a:cs typeface="+mn-cs"/>
      </a:defRPr>
    </a:lvl1pPr>
    <a:lvl2pPr marL="457200" algn="l" rtl="0" fontAlgn="base">
      <a:spcBef>
        <a:spcPct val="0"/>
      </a:spcBef>
      <a:spcAft>
        <a:spcPct val="0"/>
      </a:spcAft>
      <a:defRPr kumimoji="1" sz="2400" kern="1200">
        <a:solidFill>
          <a:schemeClr val="tx1"/>
        </a:solidFill>
        <a:latin typeface="Comic Sans MS" panose="030F0702030302020204" pitchFamily="66" charset="0"/>
        <a:ea typeface="新細明體" charset="-120"/>
        <a:cs typeface="+mn-cs"/>
      </a:defRPr>
    </a:lvl2pPr>
    <a:lvl3pPr marL="914400" algn="l" rtl="0" fontAlgn="base">
      <a:spcBef>
        <a:spcPct val="0"/>
      </a:spcBef>
      <a:spcAft>
        <a:spcPct val="0"/>
      </a:spcAft>
      <a:defRPr kumimoji="1" sz="2400" kern="1200">
        <a:solidFill>
          <a:schemeClr val="tx1"/>
        </a:solidFill>
        <a:latin typeface="Comic Sans MS" panose="030F0702030302020204" pitchFamily="66" charset="0"/>
        <a:ea typeface="新細明體" charset="-120"/>
        <a:cs typeface="+mn-cs"/>
      </a:defRPr>
    </a:lvl3pPr>
    <a:lvl4pPr marL="1371600" algn="l" rtl="0" fontAlgn="base">
      <a:spcBef>
        <a:spcPct val="0"/>
      </a:spcBef>
      <a:spcAft>
        <a:spcPct val="0"/>
      </a:spcAft>
      <a:defRPr kumimoji="1" sz="2400" kern="1200">
        <a:solidFill>
          <a:schemeClr val="tx1"/>
        </a:solidFill>
        <a:latin typeface="Comic Sans MS" panose="030F0702030302020204" pitchFamily="66" charset="0"/>
        <a:ea typeface="新細明體" charset="-120"/>
        <a:cs typeface="+mn-cs"/>
      </a:defRPr>
    </a:lvl4pPr>
    <a:lvl5pPr marL="1828800" algn="l" rtl="0" fontAlgn="base">
      <a:spcBef>
        <a:spcPct val="0"/>
      </a:spcBef>
      <a:spcAft>
        <a:spcPct val="0"/>
      </a:spcAft>
      <a:defRPr kumimoji="1" sz="2400" kern="1200">
        <a:solidFill>
          <a:schemeClr val="tx1"/>
        </a:solidFill>
        <a:latin typeface="Comic Sans MS" panose="030F0702030302020204" pitchFamily="66" charset="0"/>
        <a:ea typeface="新細明體" charset="-120"/>
        <a:cs typeface="+mn-cs"/>
      </a:defRPr>
    </a:lvl5pPr>
    <a:lvl6pPr marL="2286000" algn="l" defTabSz="914400" rtl="0" eaLnBrk="1" latinLnBrk="0" hangingPunct="1">
      <a:defRPr kumimoji="1" sz="2400" kern="1200">
        <a:solidFill>
          <a:schemeClr val="tx1"/>
        </a:solidFill>
        <a:latin typeface="Comic Sans MS" panose="030F0702030302020204" pitchFamily="66" charset="0"/>
        <a:ea typeface="新細明體" charset="-120"/>
        <a:cs typeface="+mn-cs"/>
      </a:defRPr>
    </a:lvl6pPr>
    <a:lvl7pPr marL="2743200" algn="l" defTabSz="914400" rtl="0" eaLnBrk="1" latinLnBrk="0" hangingPunct="1">
      <a:defRPr kumimoji="1" sz="2400" kern="1200">
        <a:solidFill>
          <a:schemeClr val="tx1"/>
        </a:solidFill>
        <a:latin typeface="Comic Sans MS" panose="030F0702030302020204" pitchFamily="66" charset="0"/>
        <a:ea typeface="新細明體" charset="-120"/>
        <a:cs typeface="+mn-cs"/>
      </a:defRPr>
    </a:lvl7pPr>
    <a:lvl8pPr marL="3200400" algn="l" defTabSz="914400" rtl="0" eaLnBrk="1" latinLnBrk="0" hangingPunct="1">
      <a:defRPr kumimoji="1" sz="2400" kern="1200">
        <a:solidFill>
          <a:schemeClr val="tx1"/>
        </a:solidFill>
        <a:latin typeface="Comic Sans MS" panose="030F0702030302020204" pitchFamily="66" charset="0"/>
        <a:ea typeface="新細明體" charset="-120"/>
        <a:cs typeface="+mn-cs"/>
      </a:defRPr>
    </a:lvl8pPr>
    <a:lvl9pPr marL="3657600" algn="l" defTabSz="914400" rtl="0" eaLnBrk="1" latinLnBrk="0" hangingPunct="1">
      <a:defRPr kumimoji="1" sz="2400" kern="1200">
        <a:solidFill>
          <a:schemeClr val="tx1"/>
        </a:solidFill>
        <a:latin typeface="Comic Sans MS" panose="030F0702030302020204" pitchFamily="66"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CC6600"/>
    <a:srgbClr val="663300"/>
    <a:srgbClr val="DDDDDD"/>
    <a:srgbClr val="00CC99"/>
    <a:srgbClr val="BEAB70"/>
    <a:srgbClr val="B6A369"/>
    <a:srgbClr val="C3B075"/>
    <a:srgbClr val="C5B277"/>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723" autoAdjust="0"/>
  </p:normalViewPr>
  <p:slideViewPr>
    <p:cSldViewPr>
      <p:cViewPr>
        <p:scale>
          <a:sx n="48" d="100"/>
          <a:sy n="48" d="100"/>
        </p:scale>
        <p:origin x="-1836"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59395" name="Rectangle 3"/>
          <p:cNvSpPr>
            <a:spLocks noGrp="1" noChangeArrowheads="1"/>
          </p:cNvSpPr>
          <p:nvPr>
            <p:ph type="dt" sz="quarter" idx="1"/>
          </p:nvPr>
        </p:nvSpPr>
        <p:spPr bwMode="auto">
          <a:xfrm>
            <a:off x="373380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59396" name="Rectangle 4"/>
          <p:cNvSpPr>
            <a:spLocks noGrp="1" noChangeArrowheads="1"/>
          </p:cNvSpPr>
          <p:nvPr>
            <p:ph type="ftr" sz="quarter" idx="2"/>
          </p:nvPr>
        </p:nvSpPr>
        <p:spPr bwMode="auto">
          <a:xfrm>
            <a:off x="0" y="92202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59397" name="Rectangle 5"/>
          <p:cNvSpPr>
            <a:spLocks noGrp="1" noChangeArrowheads="1"/>
          </p:cNvSpPr>
          <p:nvPr>
            <p:ph type="sldNum" sz="quarter" idx="3"/>
          </p:nvPr>
        </p:nvSpPr>
        <p:spPr bwMode="auto">
          <a:xfrm>
            <a:off x="3733800" y="92202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4811B28-C657-4EA2-80CE-8827E96D8FC5}" type="slidenum">
              <a:rPr lang="en-US" altLang="zh-TW"/>
              <a:pPr/>
              <a:t>‹#›</a:t>
            </a:fld>
            <a:endParaRPr lang="en-US" altLang="zh-TW"/>
          </a:p>
        </p:txBody>
      </p:sp>
    </p:spTree>
    <p:extLst>
      <p:ext uri="{BB962C8B-B14F-4D97-AF65-F5344CB8AC3E}">
        <p14:creationId xmlns:p14="http://schemas.microsoft.com/office/powerpoint/2010/main" val="3889698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870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23" name="Rectangle 3"/>
          <p:cNvSpPr>
            <a:spLocks noGrp="1" noChangeArrowheads="1"/>
          </p:cNvSpPr>
          <p:nvPr>
            <p:ph type="dt" idx="1"/>
          </p:nvPr>
        </p:nvSpPr>
        <p:spPr bwMode="auto">
          <a:xfrm>
            <a:off x="3752850" y="0"/>
            <a:ext cx="28702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24" name="Rectangle 4"/>
          <p:cNvSpPr>
            <a:spLocks noGrp="1" noRot="1" noChangeAspect="1" noChangeArrowheads="1" noTextEdit="1"/>
          </p:cNvSpPr>
          <p:nvPr>
            <p:ph type="sldImg" idx="2"/>
          </p:nvPr>
        </p:nvSpPr>
        <p:spPr bwMode="auto">
          <a:xfrm>
            <a:off x="879475" y="730250"/>
            <a:ext cx="4865688" cy="36496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882650" y="4624388"/>
            <a:ext cx="4857750" cy="437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26" name="Rectangle 6"/>
          <p:cNvSpPr>
            <a:spLocks noGrp="1" noChangeArrowheads="1"/>
          </p:cNvSpPr>
          <p:nvPr>
            <p:ph type="ftr" sz="quarter" idx="4"/>
          </p:nvPr>
        </p:nvSpPr>
        <p:spPr bwMode="auto">
          <a:xfrm>
            <a:off x="0" y="9247188"/>
            <a:ext cx="28702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27" name="Rectangle 7"/>
          <p:cNvSpPr>
            <a:spLocks noGrp="1" noChangeArrowheads="1"/>
          </p:cNvSpPr>
          <p:nvPr>
            <p:ph type="sldNum" sz="quarter" idx="5"/>
          </p:nvPr>
        </p:nvSpPr>
        <p:spPr bwMode="auto">
          <a:xfrm>
            <a:off x="3752850" y="9247188"/>
            <a:ext cx="28702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64E9AD2-7EAF-4147-B61B-3FBFA439740E}" type="slidenum">
              <a:rPr lang="en-US" altLang="zh-TW"/>
              <a:pPr/>
              <a:t>‹#›</a:t>
            </a:fld>
            <a:endParaRPr lang="en-US" altLang="zh-TW"/>
          </a:p>
        </p:txBody>
      </p:sp>
    </p:spTree>
    <p:extLst>
      <p:ext uri="{BB962C8B-B14F-4D97-AF65-F5344CB8AC3E}">
        <p14:creationId xmlns:p14="http://schemas.microsoft.com/office/powerpoint/2010/main" val="4234858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omic Sans MS" panose="030F0702030302020204" pitchFamily="66" charset="0"/>
        <a:ea typeface="新細明體" charset="-120"/>
        <a:cs typeface="+mn-cs"/>
      </a:defRPr>
    </a:lvl1pPr>
    <a:lvl2pPr marL="457200" algn="l" rtl="0" fontAlgn="base">
      <a:spcBef>
        <a:spcPct val="30000"/>
      </a:spcBef>
      <a:spcAft>
        <a:spcPct val="0"/>
      </a:spcAft>
      <a:defRPr kumimoji="1" sz="1200" kern="1200">
        <a:solidFill>
          <a:schemeClr val="tx1"/>
        </a:solidFill>
        <a:latin typeface="Comic Sans MS" panose="030F0702030302020204" pitchFamily="66" charset="0"/>
        <a:ea typeface="新細明體" charset="-120"/>
        <a:cs typeface="+mn-cs"/>
      </a:defRPr>
    </a:lvl2pPr>
    <a:lvl3pPr marL="914400" algn="l" rtl="0" fontAlgn="base">
      <a:spcBef>
        <a:spcPct val="30000"/>
      </a:spcBef>
      <a:spcAft>
        <a:spcPct val="0"/>
      </a:spcAft>
      <a:defRPr kumimoji="1" sz="1200" kern="1200">
        <a:solidFill>
          <a:schemeClr val="tx1"/>
        </a:solidFill>
        <a:latin typeface="Comic Sans MS" panose="030F0702030302020204" pitchFamily="66" charset="0"/>
        <a:ea typeface="新細明體" charset="-120"/>
        <a:cs typeface="+mn-cs"/>
      </a:defRPr>
    </a:lvl3pPr>
    <a:lvl4pPr marL="1371600" algn="l" rtl="0" fontAlgn="base">
      <a:spcBef>
        <a:spcPct val="30000"/>
      </a:spcBef>
      <a:spcAft>
        <a:spcPct val="0"/>
      </a:spcAft>
      <a:defRPr kumimoji="1" sz="1200" kern="1200">
        <a:solidFill>
          <a:schemeClr val="tx1"/>
        </a:solidFill>
        <a:latin typeface="Comic Sans MS" panose="030F0702030302020204" pitchFamily="66" charset="0"/>
        <a:ea typeface="新細明體" charset="-120"/>
        <a:cs typeface="+mn-cs"/>
      </a:defRPr>
    </a:lvl4pPr>
    <a:lvl5pPr marL="1828800" algn="l" rtl="0" fontAlgn="base">
      <a:spcBef>
        <a:spcPct val="30000"/>
      </a:spcBef>
      <a:spcAft>
        <a:spcPct val="0"/>
      </a:spcAft>
      <a:defRPr kumimoji="1" sz="1200" kern="1200">
        <a:solidFill>
          <a:schemeClr val="tx1"/>
        </a:solidFill>
        <a:latin typeface="Comic Sans MS" panose="030F0702030302020204" pitchFamily="66"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E67EE-FBB5-4EC3-8910-87B07425D228}" type="slidenum">
              <a:rPr lang="en-US" altLang="zh-TW"/>
              <a:pPr/>
              <a:t>1</a:t>
            </a:fld>
            <a:endParaRPr lang="en-US" altLang="zh-TW"/>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s-ES" altLang="it-IT">
              <a:solidFill>
                <a:srgbClr val="FFCCFF"/>
              </a:solidFill>
              <a:effectLst>
                <a:outerShdw blurRad="38100" dist="38100" dir="2700000" algn="tl">
                  <a:srgbClr val="C0C0C0"/>
                </a:outerShdw>
              </a:effectLst>
            </a:endParaRPr>
          </a:p>
        </p:txBody>
      </p:sp>
    </p:spTree>
    <p:extLst>
      <p:ext uri="{BB962C8B-B14F-4D97-AF65-F5344CB8AC3E}">
        <p14:creationId xmlns:p14="http://schemas.microsoft.com/office/powerpoint/2010/main" val="223490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B2F23-8F8C-4BE0-8B8B-F4DD0B67C573}" type="slidenum">
              <a:rPr lang="en-US" altLang="zh-TW"/>
              <a:pPr/>
              <a:t>11</a:t>
            </a:fld>
            <a:endParaRPr lang="en-US" altLang="zh-TW"/>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78630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4949C-728E-4E66-8470-ACB25C984A90}" type="slidenum">
              <a:rPr lang="en-US" altLang="zh-TW"/>
              <a:pPr/>
              <a:t>12</a:t>
            </a:fld>
            <a:endParaRPr lang="en-US" altLang="zh-TW"/>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2927553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B7C0F-0230-45C2-A65A-0010374BE8D1}" type="slidenum">
              <a:rPr lang="en-US" altLang="zh-TW"/>
              <a:pPr/>
              <a:t>13</a:t>
            </a:fld>
            <a:endParaRPr lang="en-US" altLang="zh-TW"/>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329027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80DEF-9C02-4A35-8C05-64A263FAF1E3}" type="slidenum">
              <a:rPr lang="en-US" altLang="zh-TW"/>
              <a:pPr/>
              <a:t>14</a:t>
            </a:fld>
            <a:endParaRPr lang="en-US" altLang="zh-TW"/>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3203321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E22C6-33D9-4446-821C-1E6D819DEAF0}" type="slidenum">
              <a:rPr lang="en-US" altLang="zh-TW"/>
              <a:pPr/>
              <a:t>15</a:t>
            </a:fld>
            <a:endParaRPr lang="en-US" altLang="zh-TW"/>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306040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5C1D2-E257-4328-AC8D-66BDDAD527D1}" type="slidenum">
              <a:rPr lang="en-US" altLang="zh-TW"/>
              <a:pPr/>
              <a:t>16</a:t>
            </a:fld>
            <a:endParaRPr lang="en-US" altLang="zh-TW"/>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05706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177B1-E1EC-4109-A159-D951B923B327}" type="slidenum">
              <a:rPr lang="en-US" altLang="zh-TW"/>
              <a:pPr/>
              <a:t>17</a:t>
            </a:fld>
            <a:endParaRPr lang="en-US" altLang="zh-TW"/>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220502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B7C0F-0230-45C2-A65A-0010374BE8D1}" type="slidenum">
              <a:rPr lang="en-US" altLang="zh-TW"/>
              <a:pPr/>
              <a:t>18</a:t>
            </a:fld>
            <a:endParaRPr lang="en-US" altLang="zh-TW"/>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240341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B2F23-8F8C-4BE0-8B8B-F4DD0B67C573}" type="slidenum">
              <a:rPr lang="en-US" altLang="zh-TW"/>
              <a:pPr/>
              <a:t>19</a:t>
            </a:fld>
            <a:endParaRPr lang="en-US" altLang="zh-TW"/>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444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80DEF-9C02-4A35-8C05-64A263FAF1E3}" type="slidenum">
              <a:rPr lang="en-US" altLang="zh-TW"/>
              <a:pPr/>
              <a:t>20</a:t>
            </a:fld>
            <a:endParaRPr lang="en-US" altLang="zh-TW"/>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41629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8A968-6E1B-4C8C-A001-30C310C7B161}" type="slidenum">
              <a:rPr lang="en-US" altLang="zh-TW"/>
              <a:pPr/>
              <a:t>3</a:t>
            </a:fld>
            <a:endParaRPr lang="en-US" altLang="zh-TW"/>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96030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4949C-728E-4E66-8470-ACB25C984A90}" type="slidenum">
              <a:rPr lang="en-US" altLang="zh-TW"/>
              <a:pPr/>
              <a:t>21</a:t>
            </a:fld>
            <a:endParaRPr lang="en-US" altLang="zh-TW"/>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856681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B2F23-8F8C-4BE0-8B8B-F4DD0B67C573}" type="slidenum">
              <a:rPr lang="en-US" altLang="zh-TW"/>
              <a:pPr/>
              <a:t>22</a:t>
            </a:fld>
            <a:endParaRPr lang="en-US" altLang="zh-TW"/>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752316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8A968-6E1B-4C8C-A001-30C310C7B161}" type="slidenum">
              <a:rPr lang="en-US" altLang="zh-TW"/>
              <a:pPr/>
              <a:t>23</a:t>
            </a:fld>
            <a:endParaRPr lang="en-US" altLang="zh-TW"/>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1112391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E22C6-33D9-4446-821C-1E6D819DEAF0}" type="slidenum">
              <a:rPr lang="en-US" altLang="zh-TW"/>
              <a:pPr/>
              <a:t>24</a:t>
            </a:fld>
            <a:endParaRPr lang="en-US" altLang="zh-TW"/>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3291280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5C1D2-E257-4328-AC8D-66BDDAD527D1}" type="slidenum">
              <a:rPr lang="en-US" altLang="zh-TW"/>
              <a:pPr/>
              <a:t>25</a:t>
            </a:fld>
            <a:endParaRPr lang="en-US" altLang="zh-TW"/>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224695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43656-9376-49A7-AADB-A968FB5B0CC8}" type="slidenum">
              <a:rPr lang="en-US" altLang="zh-TW"/>
              <a:pPr/>
              <a:t>4</a:t>
            </a:fld>
            <a:endParaRPr lang="en-US" altLang="zh-TW"/>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217498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FD80F-8E5A-479E-B584-E1BE1F50885A}" type="slidenum">
              <a:rPr lang="en-US" altLang="zh-TW"/>
              <a:pPr/>
              <a:t>5</a:t>
            </a:fld>
            <a:endParaRPr lang="en-US" altLang="zh-TW"/>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264696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9255A-B632-402E-97F0-5B4EC4DB7F18}" type="slidenum">
              <a:rPr lang="en-US" altLang="zh-TW"/>
              <a:pPr/>
              <a:t>6</a:t>
            </a:fld>
            <a:endParaRPr lang="en-US" altLang="zh-TW"/>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21145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80DEF-9C02-4A35-8C05-64A263FAF1E3}" type="slidenum">
              <a:rPr lang="en-US" altLang="zh-TW"/>
              <a:pPr/>
              <a:t>7</a:t>
            </a:fld>
            <a:endParaRPr lang="en-US" altLang="zh-TW"/>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82088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E22C6-33D9-4446-821C-1E6D819DEAF0}" type="slidenum">
              <a:rPr lang="en-US" altLang="zh-TW"/>
              <a:pPr/>
              <a:t>8</a:t>
            </a:fld>
            <a:endParaRPr lang="en-US" altLang="zh-TW"/>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3976037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5C1D2-E257-4328-AC8D-66BDDAD527D1}" type="slidenum">
              <a:rPr lang="en-US" altLang="zh-TW"/>
              <a:pPr/>
              <a:t>9</a:t>
            </a:fld>
            <a:endParaRPr lang="en-US" altLang="zh-TW"/>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99421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177B1-E1EC-4109-A159-D951B923B327}" type="slidenum">
              <a:rPr lang="en-US" altLang="zh-TW"/>
              <a:pPr/>
              <a:t>10</a:t>
            </a:fld>
            <a:endParaRPr lang="en-US" altLang="zh-TW"/>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s-ES" altLang="it-IT"/>
          </a:p>
        </p:txBody>
      </p:sp>
    </p:spTree>
    <p:extLst>
      <p:ext uri="{BB962C8B-B14F-4D97-AF65-F5344CB8AC3E}">
        <p14:creationId xmlns:p14="http://schemas.microsoft.com/office/powerpoint/2010/main" val="90614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ltLang="zh-TW"/>
          </a:p>
        </p:txBody>
      </p:sp>
      <p:sp>
        <p:nvSpPr>
          <p:cNvPr id="5" name="Segnaposto piè di pagina 4"/>
          <p:cNvSpPr>
            <a:spLocks noGrp="1"/>
          </p:cNvSpPr>
          <p:nvPr>
            <p:ph type="ftr" sz="quarter" idx="11"/>
          </p:nvPr>
        </p:nvSpPr>
        <p:spPr/>
        <p:txBody>
          <a:bodyPr/>
          <a:lstStyle>
            <a:lvl1pPr>
              <a:defRPr/>
            </a:lvl1pPr>
          </a:lstStyle>
          <a:p>
            <a:endParaRPr lang="en-US" altLang="zh-TW"/>
          </a:p>
        </p:txBody>
      </p:sp>
      <p:sp>
        <p:nvSpPr>
          <p:cNvPr id="6" name="Segnaposto numero diapositiva 5"/>
          <p:cNvSpPr>
            <a:spLocks noGrp="1"/>
          </p:cNvSpPr>
          <p:nvPr>
            <p:ph type="sldNum" sz="quarter" idx="12"/>
          </p:nvPr>
        </p:nvSpPr>
        <p:spPr/>
        <p:txBody>
          <a:bodyPr/>
          <a:lstStyle>
            <a:lvl1pPr>
              <a:defRPr/>
            </a:lvl1pPr>
          </a:lstStyle>
          <a:p>
            <a:fld id="{B149CE4A-4EF7-4D5C-81A8-4800BEBE3086}" type="slidenum">
              <a:rPr lang="en-US" altLang="zh-TW"/>
              <a:pPr/>
              <a:t>‹#›</a:t>
            </a:fld>
            <a:endParaRPr lang="en-US" altLang="zh-TW"/>
          </a:p>
        </p:txBody>
      </p:sp>
    </p:spTree>
    <p:extLst>
      <p:ext uri="{BB962C8B-B14F-4D97-AF65-F5344CB8AC3E}">
        <p14:creationId xmlns:p14="http://schemas.microsoft.com/office/powerpoint/2010/main" val="4133684777"/>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zh-TW"/>
          </a:p>
        </p:txBody>
      </p:sp>
      <p:sp>
        <p:nvSpPr>
          <p:cNvPr id="5" name="Segnaposto piè di pagina 4"/>
          <p:cNvSpPr>
            <a:spLocks noGrp="1"/>
          </p:cNvSpPr>
          <p:nvPr>
            <p:ph type="ftr" sz="quarter" idx="11"/>
          </p:nvPr>
        </p:nvSpPr>
        <p:spPr/>
        <p:txBody>
          <a:bodyPr/>
          <a:lstStyle>
            <a:lvl1pPr>
              <a:defRPr/>
            </a:lvl1pPr>
          </a:lstStyle>
          <a:p>
            <a:endParaRPr lang="en-US" altLang="zh-TW"/>
          </a:p>
        </p:txBody>
      </p:sp>
      <p:sp>
        <p:nvSpPr>
          <p:cNvPr id="6" name="Segnaposto numero diapositiva 5"/>
          <p:cNvSpPr>
            <a:spLocks noGrp="1"/>
          </p:cNvSpPr>
          <p:nvPr>
            <p:ph type="sldNum" sz="quarter" idx="12"/>
          </p:nvPr>
        </p:nvSpPr>
        <p:spPr/>
        <p:txBody>
          <a:bodyPr/>
          <a:lstStyle>
            <a:lvl1pPr>
              <a:defRPr/>
            </a:lvl1pPr>
          </a:lstStyle>
          <a:p>
            <a:fld id="{81D4E945-F97D-4E38-9DD5-DA76EAC0841C}" type="slidenum">
              <a:rPr lang="en-US" altLang="zh-TW"/>
              <a:pPr/>
              <a:t>‹#›</a:t>
            </a:fld>
            <a:endParaRPr lang="en-US" altLang="zh-TW"/>
          </a:p>
        </p:txBody>
      </p:sp>
    </p:spTree>
    <p:extLst>
      <p:ext uri="{BB962C8B-B14F-4D97-AF65-F5344CB8AC3E}">
        <p14:creationId xmlns:p14="http://schemas.microsoft.com/office/powerpoint/2010/main" val="2834138438"/>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zh-TW"/>
          </a:p>
        </p:txBody>
      </p:sp>
      <p:sp>
        <p:nvSpPr>
          <p:cNvPr id="5" name="Segnaposto piè di pagina 4"/>
          <p:cNvSpPr>
            <a:spLocks noGrp="1"/>
          </p:cNvSpPr>
          <p:nvPr>
            <p:ph type="ftr" sz="quarter" idx="11"/>
          </p:nvPr>
        </p:nvSpPr>
        <p:spPr/>
        <p:txBody>
          <a:bodyPr/>
          <a:lstStyle>
            <a:lvl1pPr>
              <a:defRPr/>
            </a:lvl1pPr>
          </a:lstStyle>
          <a:p>
            <a:endParaRPr lang="en-US" altLang="zh-TW"/>
          </a:p>
        </p:txBody>
      </p:sp>
      <p:sp>
        <p:nvSpPr>
          <p:cNvPr id="6" name="Segnaposto numero diapositiva 5"/>
          <p:cNvSpPr>
            <a:spLocks noGrp="1"/>
          </p:cNvSpPr>
          <p:nvPr>
            <p:ph type="sldNum" sz="quarter" idx="12"/>
          </p:nvPr>
        </p:nvSpPr>
        <p:spPr/>
        <p:txBody>
          <a:bodyPr/>
          <a:lstStyle>
            <a:lvl1pPr>
              <a:defRPr/>
            </a:lvl1pPr>
          </a:lstStyle>
          <a:p>
            <a:fld id="{A9E24C4C-FA8A-45A8-8A88-3FCAA27CBCE3}" type="slidenum">
              <a:rPr lang="en-US" altLang="zh-TW"/>
              <a:pPr/>
              <a:t>‹#›</a:t>
            </a:fld>
            <a:endParaRPr lang="en-US" altLang="zh-TW"/>
          </a:p>
        </p:txBody>
      </p:sp>
    </p:spTree>
    <p:extLst>
      <p:ext uri="{BB962C8B-B14F-4D97-AF65-F5344CB8AC3E}">
        <p14:creationId xmlns:p14="http://schemas.microsoft.com/office/powerpoint/2010/main" val="1100251684"/>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ltLang="zh-TW"/>
          </a:p>
        </p:txBody>
      </p:sp>
      <p:sp>
        <p:nvSpPr>
          <p:cNvPr id="5" name="Segnaposto piè di pagina 4"/>
          <p:cNvSpPr>
            <a:spLocks noGrp="1"/>
          </p:cNvSpPr>
          <p:nvPr>
            <p:ph type="ftr" sz="quarter" idx="11"/>
          </p:nvPr>
        </p:nvSpPr>
        <p:spPr/>
        <p:txBody>
          <a:bodyPr/>
          <a:lstStyle>
            <a:lvl1pPr>
              <a:defRPr/>
            </a:lvl1pPr>
          </a:lstStyle>
          <a:p>
            <a:endParaRPr lang="en-US" altLang="zh-TW"/>
          </a:p>
        </p:txBody>
      </p:sp>
      <p:sp>
        <p:nvSpPr>
          <p:cNvPr id="6" name="Segnaposto numero diapositiva 5"/>
          <p:cNvSpPr>
            <a:spLocks noGrp="1"/>
          </p:cNvSpPr>
          <p:nvPr>
            <p:ph type="sldNum" sz="quarter" idx="12"/>
          </p:nvPr>
        </p:nvSpPr>
        <p:spPr/>
        <p:txBody>
          <a:bodyPr/>
          <a:lstStyle>
            <a:lvl1pPr>
              <a:defRPr/>
            </a:lvl1pPr>
          </a:lstStyle>
          <a:p>
            <a:fld id="{D3F6F07C-0DAC-4906-8D7E-781758407AAB}" type="slidenum">
              <a:rPr lang="en-US" altLang="zh-TW"/>
              <a:pPr/>
              <a:t>‹#›</a:t>
            </a:fld>
            <a:endParaRPr lang="en-US" altLang="zh-TW"/>
          </a:p>
        </p:txBody>
      </p:sp>
    </p:spTree>
    <p:extLst>
      <p:ext uri="{BB962C8B-B14F-4D97-AF65-F5344CB8AC3E}">
        <p14:creationId xmlns:p14="http://schemas.microsoft.com/office/powerpoint/2010/main" val="3568693468"/>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ltLang="zh-TW"/>
          </a:p>
        </p:txBody>
      </p:sp>
      <p:sp>
        <p:nvSpPr>
          <p:cNvPr id="5" name="Segnaposto piè di pagina 4"/>
          <p:cNvSpPr>
            <a:spLocks noGrp="1"/>
          </p:cNvSpPr>
          <p:nvPr>
            <p:ph type="ftr" sz="quarter" idx="11"/>
          </p:nvPr>
        </p:nvSpPr>
        <p:spPr/>
        <p:txBody>
          <a:bodyPr/>
          <a:lstStyle>
            <a:lvl1pPr>
              <a:defRPr/>
            </a:lvl1pPr>
          </a:lstStyle>
          <a:p>
            <a:endParaRPr lang="en-US" altLang="zh-TW"/>
          </a:p>
        </p:txBody>
      </p:sp>
      <p:sp>
        <p:nvSpPr>
          <p:cNvPr id="6" name="Segnaposto numero diapositiva 5"/>
          <p:cNvSpPr>
            <a:spLocks noGrp="1"/>
          </p:cNvSpPr>
          <p:nvPr>
            <p:ph type="sldNum" sz="quarter" idx="12"/>
          </p:nvPr>
        </p:nvSpPr>
        <p:spPr/>
        <p:txBody>
          <a:bodyPr/>
          <a:lstStyle>
            <a:lvl1pPr>
              <a:defRPr/>
            </a:lvl1pPr>
          </a:lstStyle>
          <a:p>
            <a:fld id="{8B273ADA-6F11-446F-8D67-B6F0E70B85E9}" type="slidenum">
              <a:rPr lang="en-US" altLang="zh-TW"/>
              <a:pPr/>
              <a:t>‹#›</a:t>
            </a:fld>
            <a:endParaRPr lang="en-US" altLang="zh-TW"/>
          </a:p>
        </p:txBody>
      </p:sp>
    </p:spTree>
    <p:extLst>
      <p:ext uri="{BB962C8B-B14F-4D97-AF65-F5344CB8AC3E}">
        <p14:creationId xmlns:p14="http://schemas.microsoft.com/office/powerpoint/2010/main" val="3915195526"/>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ltLang="zh-TW"/>
          </a:p>
        </p:txBody>
      </p:sp>
      <p:sp>
        <p:nvSpPr>
          <p:cNvPr id="6" name="Segnaposto piè di pagina 5"/>
          <p:cNvSpPr>
            <a:spLocks noGrp="1"/>
          </p:cNvSpPr>
          <p:nvPr>
            <p:ph type="ftr" sz="quarter" idx="11"/>
          </p:nvPr>
        </p:nvSpPr>
        <p:spPr/>
        <p:txBody>
          <a:bodyPr/>
          <a:lstStyle>
            <a:lvl1pPr>
              <a:defRPr/>
            </a:lvl1pPr>
          </a:lstStyle>
          <a:p>
            <a:endParaRPr lang="en-US" altLang="zh-TW"/>
          </a:p>
        </p:txBody>
      </p:sp>
      <p:sp>
        <p:nvSpPr>
          <p:cNvPr id="7" name="Segnaposto numero diapositiva 6"/>
          <p:cNvSpPr>
            <a:spLocks noGrp="1"/>
          </p:cNvSpPr>
          <p:nvPr>
            <p:ph type="sldNum" sz="quarter" idx="12"/>
          </p:nvPr>
        </p:nvSpPr>
        <p:spPr/>
        <p:txBody>
          <a:bodyPr/>
          <a:lstStyle>
            <a:lvl1pPr>
              <a:defRPr/>
            </a:lvl1pPr>
          </a:lstStyle>
          <a:p>
            <a:fld id="{A9955323-24F9-46D5-91C9-4D798BB86058}" type="slidenum">
              <a:rPr lang="en-US" altLang="zh-TW"/>
              <a:pPr/>
              <a:t>‹#›</a:t>
            </a:fld>
            <a:endParaRPr lang="en-US" altLang="zh-TW"/>
          </a:p>
        </p:txBody>
      </p:sp>
    </p:spTree>
    <p:extLst>
      <p:ext uri="{BB962C8B-B14F-4D97-AF65-F5344CB8AC3E}">
        <p14:creationId xmlns:p14="http://schemas.microsoft.com/office/powerpoint/2010/main" val="1441839468"/>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ltLang="zh-TW"/>
          </a:p>
        </p:txBody>
      </p:sp>
      <p:sp>
        <p:nvSpPr>
          <p:cNvPr id="8" name="Segnaposto piè di pagina 7"/>
          <p:cNvSpPr>
            <a:spLocks noGrp="1"/>
          </p:cNvSpPr>
          <p:nvPr>
            <p:ph type="ftr" sz="quarter" idx="11"/>
          </p:nvPr>
        </p:nvSpPr>
        <p:spPr/>
        <p:txBody>
          <a:bodyPr/>
          <a:lstStyle>
            <a:lvl1pPr>
              <a:defRPr/>
            </a:lvl1pPr>
          </a:lstStyle>
          <a:p>
            <a:endParaRPr lang="en-US" altLang="zh-TW"/>
          </a:p>
        </p:txBody>
      </p:sp>
      <p:sp>
        <p:nvSpPr>
          <p:cNvPr id="9" name="Segnaposto numero diapositiva 8"/>
          <p:cNvSpPr>
            <a:spLocks noGrp="1"/>
          </p:cNvSpPr>
          <p:nvPr>
            <p:ph type="sldNum" sz="quarter" idx="12"/>
          </p:nvPr>
        </p:nvSpPr>
        <p:spPr/>
        <p:txBody>
          <a:bodyPr/>
          <a:lstStyle>
            <a:lvl1pPr>
              <a:defRPr/>
            </a:lvl1pPr>
          </a:lstStyle>
          <a:p>
            <a:fld id="{370E2DE5-D946-4949-9E6C-6D012C112A17}" type="slidenum">
              <a:rPr lang="en-US" altLang="zh-TW"/>
              <a:pPr/>
              <a:t>‹#›</a:t>
            </a:fld>
            <a:endParaRPr lang="en-US" altLang="zh-TW"/>
          </a:p>
        </p:txBody>
      </p:sp>
    </p:spTree>
    <p:extLst>
      <p:ext uri="{BB962C8B-B14F-4D97-AF65-F5344CB8AC3E}">
        <p14:creationId xmlns:p14="http://schemas.microsoft.com/office/powerpoint/2010/main" val="2715730936"/>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ltLang="zh-TW"/>
          </a:p>
        </p:txBody>
      </p:sp>
      <p:sp>
        <p:nvSpPr>
          <p:cNvPr id="4" name="Segnaposto piè di pagina 3"/>
          <p:cNvSpPr>
            <a:spLocks noGrp="1"/>
          </p:cNvSpPr>
          <p:nvPr>
            <p:ph type="ftr" sz="quarter" idx="11"/>
          </p:nvPr>
        </p:nvSpPr>
        <p:spPr/>
        <p:txBody>
          <a:bodyPr/>
          <a:lstStyle>
            <a:lvl1pPr>
              <a:defRPr/>
            </a:lvl1pPr>
          </a:lstStyle>
          <a:p>
            <a:endParaRPr lang="en-US" altLang="zh-TW"/>
          </a:p>
        </p:txBody>
      </p:sp>
      <p:sp>
        <p:nvSpPr>
          <p:cNvPr id="5" name="Segnaposto numero diapositiva 4"/>
          <p:cNvSpPr>
            <a:spLocks noGrp="1"/>
          </p:cNvSpPr>
          <p:nvPr>
            <p:ph type="sldNum" sz="quarter" idx="12"/>
          </p:nvPr>
        </p:nvSpPr>
        <p:spPr/>
        <p:txBody>
          <a:bodyPr/>
          <a:lstStyle>
            <a:lvl1pPr>
              <a:defRPr/>
            </a:lvl1pPr>
          </a:lstStyle>
          <a:p>
            <a:fld id="{B3740F55-4733-4DDC-B3F5-41A50B595996}" type="slidenum">
              <a:rPr lang="en-US" altLang="zh-TW"/>
              <a:pPr/>
              <a:t>‹#›</a:t>
            </a:fld>
            <a:endParaRPr lang="en-US" altLang="zh-TW"/>
          </a:p>
        </p:txBody>
      </p:sp>
    </p:spTree>
    <p:extLst>
      <p:ext uri="{BB962C8B-B14F-4D97-AF65-F5344CB8AC3E}">
        <p14:creationId xmlns:p14="http://schemas.microsoft.com/office/powerpoint/2010/main" val="2061841469"/>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ltLang="zh-TW"/>
          </a:p>
        </p:txBody>
      </p:sp>
      <p:sp>
        <p:nvSpPr>
          <p:cNvPr id="3" name="Segnaposto piè di pagina 2"/>
          <p:cNvSpPr>
            <a:spLocks noGrp="1"/>
          </p:cNvSpPr>
          <p:nvPr>
            <p:ph type="ftr" sz="quarter" idx="11"/>
          </p:nvPr>
        </p:nvSpPr>
        <p:spPr/>
        <p:txBody>
          <a:bodyPr/>
          <a:lstStyle>
            <a:lvl1pPr>
              <a:defRPr/>
            </a:lvl1pPr>
          </a:lstStyle>
          <a:p>
            <a:endParaRPr lang="en-US" altLang="zh-TW"/>
          </a:p>
        </p:txBody>
      </p:sp>
      <p:sp>
        <p:nvSpPr>
          <p:cNvPr id="4" name="Segnaposto numero diapositiva 3"/>
          <p:cNvSpPr>
            <a:spLocks noGrp="1"/>
          </p:cNvSpPr>
          <p:nvPr>
            <p:ph type="sldNum" sz="quarter" idx="12"/>
          </p:nvPr>
        </p:nvSpPr>
        <p:spPr/>
        <p:txBody>
          <a:bodyPr/>
          <a:lstStyle>
            <a:lvl1pPr>
              <a:defRPr/>
            </a:lvl1pPr>
          </a:lstStyle>
          <a:p>
            <a:fld id="{2F709BE0-F95F-47F5-ACE9-8BBC6CB3A58B}" type="slidenum">
              <a:rPr lang="en-US" altLang="zh-TW"/>
              <a:pPr/>
              <a:t>‹#›</a:t>
            </a:fld>
            <a:endParaRPr lang="en-US" altLang="zh-TW"/>
          </a:p>
        </p:txBody>
      </p:sp>
    </p:spTree>
    <p:extLst>
      <p:ext uri="{BB962C8B-B14F-4D97-AF65-F5344CB8AC3E}">
        <p14:creationId xmlns:p14="http://schemas.microsoft.com/office/powerpoint/2010/main" val="1238383932"/>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zh-TW"/>
          </a:p>
        </p:txBody>
      </p:sp>
      <p:sp>
        <p:nvSpPr>
          <p:cNvPr id="6" name="Segnaposto piè di pagina 5"/>
          <p:cNvSpPr>
            <a:spLocks noGrp="1"/>
          </p:cNvSpPr>
          <p:nvPr>
            <p:ph type="ftr" sz="quarter" idx="11"/>
          </p:nvPr>
        </p:nvSpPr>
        <p:spPr/>
        <p:txBody>
          <a:bodyPr/>
          <a:lstStyle>
            <a:lvl1pPr>
              <a:defRPr/>
            </a:lvl1pPr>
          </a:lstStyle>
          <a:p>
            <a:endParaRPr lang="en-US" altLang="zh-TW"/>
          </a:p>
        </p:txBody>
      </p:sp>
      <p:sp>
        <p:nvSpPr>
          <p:cNvPr id="7" name="Segnaposto numero diapositiva 6"/>
          <p:cNvSpPr>
            <a:spLocks noGrp="1"/>
          </p:cNvSpPr>
          <p:nvPr>
            <p:ph type="sldNum" sz="quarter" idx="12"/>
          </p:nvPr>
        </p:nvSpPr>
        <p:spPr/>
        <p:txBody>
          <a:bodyPr/>
          <a:lstStyle>
            <a:lvl1pPr>
              <a:defRPr/>
            </a:lvl1pPr>
          </a:lstStyle>
          <a:p>
            <a:fld id="{0E58C7FE-A889-435A-9D90-2BD8903706D3}" type="slidenum">
              <a:rPr lang="en-US" altLang="zh-TW"/>
              <a:pPr/>
              <a:t>‹#›</a:t>
            </a:fld>
            <a:endParaRPr lang="en-US" altLang="zh-TW"/>
          </a:p>
        </p:txBody>
      </p:sp>
    </p:spTree>
    <p:extLst>
      <p:ext uri="{BB962C8B-B14F-4D97-AF65-F5344CB8AC3E}">
        <p14:creationId xmlns:p14="http://schemas.microsoft.com/office/powerpoint/2010/main" val="2430095656"/>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zh-TW"/>
          </a:p>
        </p:txBody>
      </p:sp>
      <p:sp>
        <p:nvSpPr>
          <p:cNvPr id="6" name="Segnaposto piè di pagina 5"/>
          <p:cNvSpPr>
            <a:spLocks noGrp="1"/>
          </p:cNvSpPr>
          <p:nvPr>
            <p:ph type="ftr" sz="quarter" idx="11"/>
          </p:nvPr>
        </p:nvSpPr>
        <p:spPr/>
        <p:txBody>
          <a:bodyPr/>
          <a:lstStyle>
            <a:lvl1pPr>
              <a:defRPr/>
            </a:lvl1pPr>
          </a:lstStyle>
          <a:p>
            <a:endParaRPr lang="en-US" altLang="zh-TW"/>
          </a:p>
        </p:txBody>
      </p:sp>
      <p:sp>
        <p:nvSpPr>
          <p:cNvPr id="7" name="Segnaposto numero diapositiva 6"/>
          <p:cNvSpPr>
            <a:spLocks noGrp="1"/>
          </p:cNvSpPr>
          <p:nvPr>
            <p:ph type="sldNum" sz="quarter" idx="12"/>
          </p:nvPr>
        </p:nvSpPr>
        <p:spPr/>
        <p:txBody>
          <a:bodyPr/>
          <a:lstStyle>
            <a:lvl1pPr>
              <a:defRPr/>
            </a:lvl1pPr>
          </a:lstStyle>
          <a:p>
            <a:fld id="{B6B0E978-BEFF-4216-8451-3F3DAE20A396}" type="slidenum">
              <a:rPr lang="en-US" altLang="zh-TW"/>
              <a:pPr/>
              <a:t>‹#›</a:t>
            </a:fld>
            <a:endParaRPr lang="en-US" altLang="zh-TW"/>
          </a:p>
        </p:txBody>
      </p:sp>
    </p:spTree>
    <p:extLst>
      <p:ext uri="{BB962C8B-B14F-4D97-AF65-F5344CB8AC3E}">
        <p14:creationId xmlns:p14="http://schemas.microsoft.com/office/powerpoint/2010/main" val="3842406063"/>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D1CA1CC-A02D-43BF-A4E7-F9280DF4CF0B}"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2pPr>
      <a:lvl3pPr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3pPr>
      <a:lvl4pPr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4pPr>
      <a:lvl5pPr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5pPr>
      <a:lvl6pPr marL="457200"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6pPr>
      <a:lvl7pPr marL="914400"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7pPr>
      <a:lvl8pPr marL="1371600"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8pPr>
      <a:lvl9pPr marL="1828800" algn="ctr" rtl="0" eaLnBrk="1" fontAlgn="base" hangingPunct="1">
        <a:spcBef>
          <a:spcPct val="0"/>
        </a:spcBef>
        <a:spcAft>
          <a:spcPct val="0"/>
        </a:spcAft>
        <a:defRPr kumimoji="1" sz="4400">
          <a:solidFill>
            <a:schemeClr val="tx2"/>
          </a:solidFill>
          <a:latin typeface="Comic Sans MS" panose="030F0702030302020204" pitchFamily="66" charset="0"/>
          <a:ea typeface="新細明體" charset="-12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mailto:albaver@libero.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e celebrazioni per la canonizzazione di Don Bosco nel 1934 a Cagliari e a  Guspini – La Gazzetta del Medio Campida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279" y="486588"/>
            <a:ext cx="2484750" cy="27878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055" name="Text Box 7"/>
          <p:cNvSpPr txBox="1">
            <a:spLocks noChangeArrowheads="1"/>
          </p:cNvSpPr>
          <p:nvPr/>
        </p:nvSpPr>
        <p:spPr bwMode="auto">
          <a:xfrm>
            <a:off x="1311275" y="357188"/>
            <a:ext cx="362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it-IT"/>
          </a:p>
        </p:txBody>
      </p:sp>
      <p:pic>
        <p:nvPicPr>
          <p:cNvPr id="1030" name="Picture 6" descr="Conociendo el Sistema Preventivo Salesiano: María Mazzarel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620364"/>
            <a:ext cx="2843498" cy="353674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539552" y="3388738"/>
            <a:ext cx="7272808" cy="3170099"/>
          </a:xfrm>
          <a:prstGeom prst="rect">
            <a:avLst/>
          </a:prstGeom>
          <a:noFill/>
        </p:spPr>
        <p:txBody>
          <a:bodyPr wrap="square" rtlCol="0">
            <a:spAutoFit/>
            <a:scene3d>
              <a:camera prst="orthographicFront"/>
              <a:lightRig rig="threePt" dir="t"/>
            </a:scene3d>
            <a:sp3d extrusionH="57150">
              <a:bevelT w="38100" h="38100" prst="angle"/>
            </a:sp3d>
          </a:bodyPr>
          <a:lstStyle/>
          <a:p>
            <a:r>
              <a:rPr lang="it-IT" sz="20000" dirty="0" smtClean="0">
                <a:ln w="28575">
                  <a:solidFill>
                    <a:srgbClr val="996600"/>
                  </a:solidFill>
                </a:ln>
                <a:gradFill flip="none" rotWithShape="1">
                  <a:gsLst>
                    <a:gs pos="0">
                      <a:srgbClr val="996600"/>
                    </a:gs>
                    <a:gs pos="79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latin typeface="Broadway" panose="04040905080B02020502" pitchFamily="82" charset="0"/>
              </a:rPr>
              <a:t>1015</a:t>
            </a:r>
            <a:endParaRPr lang="it-IT" sz="20000" dirty="0">
              <a:ln w="28575">
                <a:solidFill>
                  <a:srgbClr val="996600"/>
                </a:solidFill>
              </a:ln>
              <a:gradFill flip="none" rotWithShape="1">
                <a:gsLst>
                  <a:gs pos="0">
                    <a:srgbClr val="996600"/>
                  </a:gs>
                  <a:gs pos="79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latin typeface="Broadway" panose="04040905080B02020502" pitchFamily="82" charset="0"/>
            </a:endParaRPr>
          </a:p>
        </p:txBody>
      </p:sp>
      <p:sp>
        <p:nvSpPr>
          <p:cNvPr id="2" name="Rettangolo 1"/>
          <p:cNvSpPr/>
          <p:nvPr/>
        </p:nvSpPr>
        <p:spPr>
          <a:xfrm>
            <a:off x="539552" y="585788"/>
            <a:ext cx="6678488" cy="5832366"/>
          </a:xfrm>
          <a:prstGeom prst="rect">
            <a:avLst/>
          </a:prstGeom>
        </p:spPr>
        <p:txBody>
          <a:bodyPr wrap="square">
            <a:spAutoFit/>
            <a:scene3d>
              <a:camera prst="orthographicFront"/>
              <a:lightRig rig="threePt" dir="t"/>
            </a:scene3d>
            <a:sp3d extrusionH="57150">
              <a:bevelT w="38100" h="38100"/>
            </a:sp3d>
          </a:bodyPr>
          <a:lstStyle/>
          <a:p>
            <a:r>
              <a:rPr lang="en-US" b="1" dirty="0">
                <a:solidFill>
                  <a:srgbClr val="CC6600"/>
                </a:solidFill>
                <a:latin typeface="Square721 BT" pitchFamily="34" charset="0"/>
              </a:rPr>
              <a:t>INSTITUTE OF THE DAUGHTERS OF MARY HELP OF CHRISTIANS</a:t>
            </a:r>
          </a:p>
          <a:p>
            <a:r>
              <a:rPr lang="en-US" dirty="0">
                <a:solidFill>
                  <a:srgbClr val="CC6600"/>
                </a:solidFill>
                <a:latin typeface="Square721 BT" pitchFamily="34" charset="0"/>
              </a:rPr>
              <a:t>Founded by St. John Bosco</a:t>
            </a:r>
          </a:p>
          <a:p>
            <a:r>
              <a:rPr lang="en-US" dirty="0">
                <a:solidFill>
                  <a:srgbClr val="CC6600"/>
                </a:solidFill>
                <a:latin typeface="Square721 BT" pitchFamily="34" charset="0"/>
              </a:rPr>
              <a:t/>
            </a:r>
            <a:br>
              <a:rPr lang="en-US" dirty="0">
                <a:solidFill>
                  <a:srgbClr val="CC6600"/>
                </a:solidFill>
                <a:latin typeface="Square721 BT" pitchFamily="34" charset="0"/>
              </a:rPr>
            </a:br>
            <a:r>
              <a:rPr lang="en-US" dirty="0">
                <a:solidFill>
                  <a:srgbClr val="CC6600"/>
                </a:solidFill>
                <a:latin typeface="Square721 BT" pitchFamily="34" charset="0"/>
              </a:rPr>
              <a:t>and by St. Mary </a:t>
            </a:r>
            <a:r>
              <a:rPr lang="en-US" dirty="0" err="1">
                <a:solidFill>
                  <a:srgbClr val="CC6600"/>
                </a:solidFill>
                <a:latin typeface="Square721 BT" pitchFamily="34" charset="0"/>
              </a:rPr>
              <a:t>Domenica</a:t>
            </a:r>
            <a:r>
              <a:rPr lang="en-US" dirty="0">
                <a:solidFill>
                  <a:srgbClr val="CC6600"/>
                </a:solidFill>
                <a:latin typeface="Square721 BT" pitchFamily="34" charset="0"/>
              </a:rPr>
              <a:t> Mazzarello</a:t>
            </a:r>
          </a:p>
          <a:p>
            <a:pPr algn="just">
              <a:lnSpc>
                <a:spcPct val="115000"/>
              </a:lnSpc>
              <a:spcAft>
                <a:spcPts val="0"/>
              </a:spcAft>
            </a:pPr>
            <a:endParaRPr lang="it-IT" dirty="0" smtClean="0">
              <a:solidFill>
                <a:srgbClr val="996600"/>
              </a:solidFill>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a:solidFill>
                <a:srgbClr val="996600"/>
              </a:solidFill>
              <a:effectLst/>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smtClean="0">
              <a:solidFill>
                <a:srgbClr val="996600"/>
              </a:solidFill>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a:solidFill>
                <a:srgbClr val="996600"/>
              </a:solidFill>
              <a:effectLst/>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smtClean="0">
              <a:solidFill>
                <a:srgbClr val="996600"/>
              </a:solidFill>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a:solidFill>
                <a:srgbClr val="996600"/>
              </a:solidFill>
              <a:effectLst/>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smtClean="0">
              <a:solidFill>
                <a:srgbClr val="996600"/>
              </a:solidFill>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a:solidFill>
                <a:srgbClr val="996600"/>
              </a:solidFill>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endParaRPr lang="it-IT" sz="2000" dirty="0" smtClean="0">
              <a:solidFill>
                <a:srgbClr val="996600"/>
              </a:solidFill>
              <a:latin typeface="Times New Roman" panose="02020603050405020304" pitchFamily="18" charset="0"/>
              <a:ea typeface="MS Mincho"/>
              <a:cs typeface="Times New Roman" panose="02020603050405020304" pitchFamily="18" charset="0"/>
            </a:endParaRPr>
          </a:p>
          <a:p>
            <a:pPr algn="just">
              <a:lnSpc>
                <a:spcPct val="115000"/>
              </a:lnSpc>
              <a:spcAft>
                <a:spcPts val="0"/>
              </a:spcAft>
            </a:pPr>
            <a:r>
              <a:rPr lang="it-IT" sz="3600" b="1" dirty="0" smtClean="0">
                <a:solidFill>
                  <a:srgbClr val="996600"/>
                </a:solidFill>
                <a:effectLst/>
                <a:latin typeface="Times New Roman" panose="02020603050405020304" pitchFamily="18" charset="0"/>
                <a:ea typeface="MS Mincho"/>
                <a:cs typeface="Times New Roman" panose="02020603050405020304" pitchFamily="18" charset="0"/>
              </a:rPr>
              <a:t>   CIRCULAR</a:t>
            </a:r>
            <a:endParaRPr lang="it-IT" sz="3600" b="1" dirty="0">
              <a:solidFill>
                <a:srgbClr val="996600"/>
              </a:solidFill>
              <a:effectLst/>
              <a:latin typeface="Calibri" panose="020F0502020204030204" pitchFamily="34" charset="0"/>
              <a:ea typeface="MS Mincho"/>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11680">
        <p14:switch dir="r"/>
        <p:sndAc>
          <p:stSnd loop="1">
            <p:snd r:embed="rId3" name="Lara_Fabian-Love_By_Grace[1].wav"/>
          </p:stSnd>
        </p:sndAc>
      </p:transition>
    </mc:Choice>
    <mc:Fallback xmlns="">
      <p:transition spd="slow" advTm="11680">
        <p:fade/>
        <p:sndAc>
          <p:stSnd loop="1">
            <p:snd r:embed="rId6" name="Lara_Fabian-Love_By_Grace[1].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640960" cy="3416320"/>
          </a:xfrm>
          <a:prstGeom prst="rect">
            <a:avLst/>
          </a:prstGeom>
        </p:spPr>
        <p:txBody>
          <a:bodyPr wrap="square">
            <a:spAutoFit/>
          </a:bodyPr>
          <a:lstStyle/>
          <a:p>
            <a:pPr algn="just"/>
            <a:r>
              <a:rPr lang="en-US" b="1" dirty="0">
                <a:solidFill>
                  <a:schemeClr val="bg1"/>
                </a:solidFill>
              </a:rPr>
              <a:t>The community is the first place where we learn to accompany each other and to accompany young people to become aware of their vocation, to discover God's plan in their life, and to respond to it by giving the best of themselves. In the community, despite the limitations and frailties of each one, we learn to live communion and to sustain ourselves in fidelity (cf. C 49). Grateful to God for the gift of the call, we are aware of the responsibility of vocations in our Institute (cf. C 73).</a:t>
            </a:r>
          </a:p>
        </p:txBody>
      </p:sp>
      <p:pic>
        <p:nvPicPr>
          <p:cNvPr id="3076" name="Picture 4" descr="Scoppia la &amp;quot;guerra del grano&amp;quot;: quanto ci costeranno pane e pasta -  ilGiornale.it"/>
          <p:cNvPicPr>
            <a:picLocks noChangeAspect="1" noChangeArrowheads="1"/>
          </p:cNvPicPr>
          <p:nvPr/>
        </p:nvPicPr>
        <p:blipFill rotWithShape="1">
          <a:blip r:embed="rId3">
            <a:extLst>
              <a:ext uri="{28A0092B-C50C-407E-A947-70E740481C1C}">
                <a14:useLocalDpi xmlns:a14="http://schemas.microsoft.com/office/drawing/2010/main" val="0"/>
              </a:ext>
            </a:extLst>
          </a:blip>
          <a:srcRect t="46016"/>
          <a:stretch/>
        </p:blipFill>
        <p:spPr bwMode="auto">
          <a:xfrm>
            <a:off x="683568" y="3604794"/>
            <a:ext cx="7704856" cy="3119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ugno, la falce in pugno - Floraviva"/>
          <p:cNvPicPr>
            <a:picLocks noChangeAspect="1" noChangeArrowheads="1"/>
          </p:cNvPicPr>
          <p:nvPr/>
        </p:nvPicPr>
        <p:blipFill rotWithShape="1">
          <a:blip r:embed="rId3">
            <a:extLst>
              <a:ext uri="{28A0092B-C50C-407E-A947-70E740481C1C}">
                <a14:useLocalDpi xmlns:a14="http://schemas.microsoft.com/office/drawing/2010/main" val="0"/>
              </a:ext>
            </a:extLst>
          </a:blip>
          <a:srcRect l="10272" r="-89"/>
          <a:stretch/>
        </p:blipFill>
        <p:spPr bwMode="auto">
          <a:xfrm>
            <a:off x="-32946" y="0"/>
            <a:ext cx="950505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23528" y="260648"/>
            <a:ext cx="4176464" cy="3046988"/>
          </a:xfrm>
          <a:prstGeom prst="rect">
            <a:avLst/>
          </a:prstGeom>
        </p:spPr>
        <p:txBody>
          <a:bodyPr wrap="square">
            <a:spAutoFit/>
          </a:bodyPr>
          <a:lstStyle/>
          <a:p>
            <a:r>
              <a:rPr lang="en-US" b="1" dirty="0">
                <a:solidFill>
                  <a:schemeClr val="bg1"/>
                </a:solidFill>
              </a:rPr>
              <a:t>It is in the community that we discover God's will for us and, together, we welcome the signs of it present in our sisters and brothers, in social and ecclesial situations, and in daily reality (cf. C 30).</a:t>
            </a:r>
          </a:p>
        </p:txBody>
      </p:sp>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 fiore nel deserto | JuzaPhoto"/>
          <p:cNvPicPr>
            <a:picLocks noChangeAspect="1" noChangeArrowheads="1"/>
          </p:cNvPicPr>
          <p:nvPr/>
        </p:nvPicPr>
        <p:blipFill rotWithShape="1">
          <a:blip r:embed="rId3">
            <a:extLst>
              <a:ext uri="{28A0092B-C50C-407E-A947-70E740481C1C}">
                <a14:useLocalDpi xmlns:a14="http://schemas.microsoft.com/office/drawing/2010/main" val="0"/>
              </a:ext>
            </a:extLst>
          </a:blip>
          <a:srcRect l="7000" r="3402"/>
          <a:stretch/>
        </p:blipFill>
        <p:spPr bwMode="auto">
          <a:xfrm>
            <a:off x="-36513" y="0"/>
            <a:ext cx="92170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23528" y="116632"/>
            <a:ext cx="4572000" cy="6740307"/>
          </a:xfrm>
          <a:prstGeom prst="rect">
            <a:avLst/>
          </a:prstGeom>
        </p:spPr>
        <p:txBody>
          <a:bodyPr>
            <a:spAutoFit/>
          </a:bodyPr>
          <a:lstStyle/>
          <a:p>
            <a:r>
              <a:rPr lang="en-US" dirty="0">
                <a:solidFill>
                  <a:schemeClr val="bg1"/>
                </a:solidFill>
              </a:rPr>
              <a:t>Pope Francis, at a UISG meeting a few years ago, asked himself, </a:t>
            </a:r>
            <a:r>
              <a:rPr lang="en-US" i="1" dirty="0">
                <a:solidFill>
                  <a:schemeClr val="bg1"/>
                </a:solidFill>
              </a:rPr>
              <a:t>"How come the womb of consecrated life has become sterile?"</a:t>
            </a:r>
            <a:endParaRPr lang="en-US" dirty="0">
              <a:solidFill>
                <a:schemeClr val="bg1"/>
              </a:solidFill>
            </a:endParaRPr>
          </a:p>
          <a:p>
            <a:r>
              <a:rPr lang="en-US" i="1" dirty="0">
                <a:solidFill>
                  <a:schemeClr val="bg1"/>
                </a:solidFill>
              </a:rPr>
              <a:t> </a:t>
            </a:r>
            <a:endParaRPr lang="en-US" dirty="0">
              <a:solidFill>
                <a:schemeClr val="bg1"/>
              </a:solidFill>
            </a:endParaRPr>
          </a:p>
          <a:p>
            <a:r>
              <a:rPr lang="en-US" dirty="0">
                <a:solidFill>
                  <a:schemeClr val="bg1"/>
                </a:solidFill>
              </a:rPr>
              <a:t>In today's context, consecrated life is called to an evangelical-charismatic rebirth. For this reason, the first and most decisive commitment is to awaken the passion for Jesus and the educational passion, starting from one's own existential experience, placing ourselves in front of current challenges with a gaze of hope and trust.</a:t>
            </a:r>
          </a:p>
        </p:txBody>
      </p:sp>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sociazione onlus bambini Torino - The Day After… Fiori nel Deserto: un  racconto di vita e di speran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4" y="5531"/>
            <a:ext cx="914949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3" name="Text Box 7"/>
          <p:cNvSpPr txBox="1">
            <a:spLocks noChangeArrowheads="1"/>
          </p:cNvSpPr>
          <p:nvPr/>
        </p:nvSpPr>
        <p:spPr bwMode="auto">
          <a:xfrm>
            <a:off x="5919788" y="5326063"/>
            <a:ext cx="239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it-IT"/>
          </a:p>
        </p:txBody>
      </p:sp>
      <p:sp>
        <p:nvSpPr>
          <p:cNvPr id="2" name="Rettangolo 1"/>
          <p:cNvSpPr/>
          <p:nvPr/>
        </p:nvSpPr>
        <p:spPr>
          <a:xfrm>
            <a:off x="323528" y="119777"/>
            <a:ext cx="8640960" cy="3908762"/>
          </a:xfrm>
          <a:prstGeom prst="rect">
            <a:avLst/>
          </a:prstGeom>
        </p:spPr>
        <p:txBody>
          <a:bodyPr wrap="square">
            <a:spAutoFit/>
          </a:bodyPr>
          <a:lstStyle/>
          <a:p>
            <a:r>
              <a:rPr lang="en-US" b="1" i="1" dirty="0">
                <a:solidFill>
                  <a:schemeClr val="bg1"/>
                </a:solidFill>
              </a:rPr>
              <a:t>To be a significant presence</a:t>
            </a:r>
            <a:endParaRPr lang="en-US" dirty="0">
              <a:solidFill>
                <a:schemeClr val="bg1"/>
              </a:solidFill>
            </a:endParaRPr>
          </a:p>
          <a:p>
            <a:pPr algn="just"/>
            <a:r>
              <a:rPr lang="en-US" sz="2000" b="1" i="1" dirty="0">
                <a:solidFill>
                  <a:schemeClr val="bg1"/>
                </a:solidFill>
              </a:rPr>
              <a:t> </a:t>
            </a:r>
            <a:endParaRPr lang="en-US" sz="2000" dirty="0">
              <a:solidFill>
                <a:schemeClr val="bg1"/>
              </a:solidFill>
            </a:endParaRPr>
          </a:p>
          <a:p>
            <a:pPr algn="just"/>
            <a:r>
              <a:rPr lang="en-US" sz="2000" dirty="0">
                <a:solidFill>
                  <a:schemeClr val="bg1"/>
                </a:solidFill>
              </a:rPr>
              <a:t>To be generative like Mary and with her help, it seems important to me that each of us, and also together as a community, verify if God is truly at the center of the heart, of the choices, of our whole life and mission. Questioned by the serious challenges of today and the new educational needs of young people, we feel the need to fix our gaze on Jesus with new intensity, to cultivate interiority to overcome the risk of spiritual worldliness and activism. And when God is at the center of life, of communities, of mission, our presence becomes capable of radiating light and joy.</a:t>
            </a:r>
          </a:p>
          <a:p>
            <a:endParaRPr lang="it-IT"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104" name="Picture 8" descr="Perchè Gesù in croce è un simbolo importante per i cattolic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92"/>
          <a:stretch/>
        </p:blipFill>
        <p:spPr bwMode="auto">
          <a:xfrm>
            <a:off x="5580112" y="3338387"/>
            <a:ext cx="2612232" cy="202749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784976" cy="2246769"/>
          </a:xfrm>
          <a:prstGeom prst="rect">
            <a:avLst/>
          </a:prstGeom>
        </p:spPr>
        <p:txBody>
          <a:bodyPr wrap="square">
            <a:spAutoFit/>
          </a:bodyPr>
          <a:lstStyle/>
          <a:p>
            <a:pPr algn="just"/>
            <a:r>
              <a:rPr lang="en-US" sz="2800" dirty="0">
                <a:latin typeface="Times New Roman" pitchFamily="18" charset="0"/>
                <a:cs typeface="Times New Roman" pitchFamily="18" charset="0"/>
              </a:rPr>
              <a:t>Mother Mazzarello was a woman who, only with her 'being there', revealed God because she was inhabited by Him and lived constantly in Him. It is here that we can find the secret of the educational fruitfulness of the mission lived by her and by the first communities of the FMA. </a:t>
            </a:r>
            <a:endParaRPr lang="it-IT" sz="2800" b="1" dirty="0">
              <a:latin typeface="Times New Roman" pitchFamily="18" charset="0"/>
              <a:cs typeface="Times New Roman" pitchFamily="18" charset="0"/>
            </a:endParaRPr>
          </a:p>
        </p:txBody>
      </p:sp>
      <p:pic>
        <p:nvPicPr>
          <p:cNvPr id="7172" name="Picture 4" descr="Itália - Lembrando Madre Mazzarello, cofundadora das F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68" y="2204864"/>
            <a:ext cx="7151440" cy="44696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856716"/>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257" y="116632"/>
            <a:ext cx="3168352" cy="5632311"/>
          </a:xfrm>
          <a:prstGeom prst="rect">
            <a:avLst/>
          </a:prstGeom>
        </p:spPr>
        <p:txBody>
          <a:bodyPr wrap="square">
            <a:spAutoFit/>
          </a:bodyPr>
          <a:lstStyle/>
          <a:p>
            <a:r>
              <a:rPr lang="en-US" b="1" dirty="0">
                <a:solidFill>
                  <a:schemeClr val="bg1"/>
                </a:solidFill>
                <a:latin typeface="Times New Roman" pitchFamily="18" charset="0"/>
                <a:cs typeface="Times New Roman" pitchFamily="18" charset="0"/>
              </a:rPr>
              <a:t>When God is not at the center of life, our words and our work risk being empty. The charismatic passion, which makes the presence among young people meaningful, finds its roots in the mysticism of the </a:t>
            </a:r>
            <a:r>
              <a:rPr lang="en-US" b="1" i="1" dirty="0">
                <a:solidFill>
                  <a:schemeClr val="bg1"/>
                </a:solidFill>
                <a:latin typeface="Times New Roman" pitchFamily="18" charset="0"/>
                <a:cs typeface="Times New Roman" pitchFamily="18" charset="0"/>
              </a:rPr>
              <a:t>"da </a:t>
            </a:r>
            <a:r>
              <a:rPr lang="en-US" b="1" i="1" dirty="0" err="1">
                <a:solidFill>
                  <a:schemeClr val="bg1"/>
                </a:solidFill>
                <a:latin typeface="Times New Roman" pitchFamily="18" charset="0"/>
                <a:cs typeface="Times New Roman" pitchFamily="18" charset="0"/>
              </a:rPr>
              <a:t>mihi</a:t>
            </a:r>
            <a:r>
              <a:rPr lang="en-US" b="1" i="1" dirty="0">
                <a:solidFill>
                  <a:schemeClr val="bg1"/>
                </a:solidFill>
                <a:latin typeface="Times New Roman" pitchFamily="18" charset="0"/>
                <a:cs typeface="Times New Roman" pitchFamily="18" charset="0"/>
              </a:rPr>
              <a:t> animas" </a:t>
            </a:r>
            <a:r>
              <a:rPr lang="en-US" b="1" dirty="0">
                <a:solidFill>
                  <a:schemeClr val="bg1"/>
                </a:solidFill>
                <a:latin typeface="Times New Roman" pitchFamily="18" charset="0"/>
                <a:cs typeface="Times New Roman" pitchFamily="18" charset="0"/>
              </a:rPr>
              <a:t>and in the asceticism of the </a:t>
            </a:r>
            <a:r>
              <a:rPr lang="en-US" b="1" i="1" dirty="0">
                <a:solidFill>
                  <a:schemeClr val="bg1"/>
                </a:solidFill>
                <a:latin typeface="Times New Roman" pitchFamily="18" charset="0"/>
                <a:cs typeface="Times New Roman" pitchFamily="18" charset="0"/>
              </a:rPr>
              <a:t>"cetera </a:t>
            </a:r>
            <a:r>
              <a:rPr lang="en-US" b="1" i="1" dirty="0" err="1">
                <a:solidFill>
                  <a:schemeClr val="bg1"/>
                </a:solidFill>
                <a:latin typeface="Times New Roman" pitchFamily="18" charset="0"/>
                <a:cs typeface="Times New Roman" pitchFamily="18" charset="0"/>
              </a:rPr>
              <a:t>tolle</a:t>
            </a:r>
            <a:r>
              <a:rPr lang="en-US" b="1" i="1" dirty="0">
                <a:solidFill>
                  <a:schemeClr val="bg1"/>
                </a:solidFill>
                <a:latin typeface="Times New Roman" pitchFamily="18" charset="0"/>
                <a:cs typeface="Times New Roman" pitchFamily="18" charset="0"/>
              </a:rPr>
              <a:t>"</a:t>
            </a:r>
            <a:r>
              <a:rPr lang="en-US" b="1" dirty="0">
                <a:solidFill>
                  <a:schemeClr val="bg1"/>
                </a:solidFill>
                <a:latin typeface="Times New Roman" pitchFamily="18" charset="0"/>
                <a:cs typeface="Times New Roman" pitchFamily="18" charset="0"/>
              </a:rPr>
              <a:t>. We cannot live one without the other</a:t>
            </a:r>
            <a:r>
              <a:rPr lang="en-US" b="1" dirty="0">
                <a:solidFill>
                  <a:schemeClr val="bg1"/>
                </a:solidFill>
              </a:rPr>
              <a:t>.</a:t>
            </a:r>
          </a:p>
        </p:txBody>
      </p:sp>
      <p:pic>
        <p:nvPicPr>
          <p:cNvPr id="5128" name="Picture 8" descr="Visualizza immagine di origine"/>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5237" t="17407" r="3639" b="17653"/>
          <a:stretch/>
        </p:blipFill>
        <p:spPr bwMode="auto">
          <a:xfrm>
            <a:off x="3361774" y="1412776"/>
            <a:ext cx="5592837" cy="3985701"/>
          </a:xfrm>
          <a:prstGeom prst="rect">
            <a:avLst/>
          </a:prstGeom>
          <a:noFill/>
          <a:effectLst>
            <a:outerShdw blurRad="50800" dist="635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Figura a mano libera 3"/>
          <p:cNvSpPr/>
          <p:nvPr/>
        </p:nvSpPr>
        <p:spPr bwMode="auto">
          <a:xfrm>
            <a:off x="3995936" y="4666587"/>
            <a:ext cx="2952328" cy="1066031"/>
          </a:xfrm>
          <a:custGeom>
            <a:avLst/>
            <a:gdLst>
              <a:gd name="connsiteX0" fmla="*/ 342900 w 3217984"/>
              <a:gd name="connsiteY0" fmla="*/ 422031 h 913850"/>
              <a:gd name="connsiteX1" fmla="*/ 703384 w 3217984"/>
              <a:gd name="connsiteY1" fmla="*/ 413238 h 913850"/>
              <a:gd name="connsiteX2" fmla="*/ 791307 w 3217984"/>
              <a:gd name="connsiteY2" fmla="*/ 395654 h 913850"/>
              <a:gd name="connsiteX3" fmla="*/ 817684 w 3217984"/>
              <a:gd name="connsiteY3" fmla="*/ 386862 h 913850"/>
              <a:gd name="connsiteX4" fmla="*/ 852854 w 3217984"/>
              <a:gd name="connsiteY4" fmla="*/ 378069 h 913850"/>
              <a:gd name="connsiteX5" fmla="*/ 905607 w 3217984"/>
              <a:gd name="connsiteY5" fmla="*/ 342900 h 913850"/>
              <a:gd name="connsiteX6" fmla="*/ 931984 w 3217984"/>
              <a:gd name="connsiteY6" fmla="*/ 325315 h 913850"/>
              <a:gd name="connsiteX7" fmla="*/ 1011115 w 3217984"/>
              <a:gd name="connsiteY7" fmla="*/ 263769 h 913850"/>
              <a:gd name="connsiteX8" fmla="*/ 1037492 w 3217984"/>
              <a:gd name="connsiteY8" fmla="*/ 246185 h 913850"/>
              <a:gd name="connsiteX9" fmla="*/ 1063869 w 3217984"/>
              <a:gd name="connsiteY9" fmla="*/ 228600 h 913850"/>
              <a:gd name="connsiteX10" fmla="*/ 1134207 w 3217984"/>
              <a:gd name="connsiteY10" fmla="*/ 193431 h 913850"/>
              <a:gd name="connsiteX11" fmla="*/ 1186961 w 3217984"/>
              <a:gd name="connsiteY11" fmla="*/ 167054 h 913850"/>
              <a:gd name="connsiteX12" fmla="*/ 1222131 w 3217984"/>
              <a:gd name="connsiteY12" fmla="*/ 140677 h 913850"/>
              <a:gd name="connsiteX13" fmla="*/ 1274884 w 3217984"/>
              <a:gd name="connsiteY13" fmla="*/ 105508 h 913850"/>
              <a:gd name="connsiteX14" fmla="*/ 1327638 w 3217984"/>
              <a:gd name="connsiteY14" fmla="*/ 52754 h 913850"/>
              <a:gd name="connsiteX15" fmla="*/ 1336431 w 3217984"/>
              <a:gd name="connsiteY15" fmla="*/ 26377 h 913850"/>
              <a:gd name="connsiteX16" fmla="*/ 1389184 w 3217984"/>
              <a:gd name="connsiteY16" fmla="*/ 0 h 913850"/>
              <a:gd name="connsiteX17" fmla="*/ 1433146 w 3217984"/>
              <a:gd name="connsiteY17" fmla="*/ 61546 h 913850"/>
              <a:gd name="connsiteX18" fmla="*/ 1459523 w 3217984"/>
              <a:gd name="connsiteY18" fmla="*/ 87923 h 913850"/>
              <a:gd name="connsiteX19" fmla="*/ 1503484 w 3217984"/>
              <a:gd name="connsiteY19" fmla="*/ 140677 h 913850"/>
              <a:gd name="connsiteX20" fmla="*/ 1529861 w 3217984"/>
              <a:gd name="connsiteY20" fmla="*/ 158262 h 913850"/>
              <a:gd name="connsiteX21" fmla="*/ 1556238 w 3217984"/>
              <a:gd name="connsiteY21" fmla="*/ 184638 h 913850"/>
              <a:gd name="connsiteX22" fmla="*/ 1617784 w 3217984"/>
              <a:gd name="connsiteY22" fmla="*/ 211015 h 913850"/>
              <a:gd name="connsiteX23" fmla="*/ 1688123 w 3217984"/>
              <a:gd name="connsiteY23" fmla="*/ 254977 h 913850"/>
              <a:gd name="connsiteX24" fmla="*/ 1723292 w 3217984"/>
              <a:gd name="connsiteY24" fmla="*/ 272562 h 913850"/>
              <a:gd name="connsiteX25" fmla="*/ 1784838 w 3217984"/>
              <a:gd name="connsiteY25" fmla="*/ 325315 h 913850"/>
              <a:gd name="connsiteX26" fmla="*/ 1837592 w 3217984"/>
              <a:gd name="connsiteY26" fmla="*/ 360485 h 913850"/>
              <a:gd name="connsiteX27" fmla="*/ 1899138 w 3217984"/>
              <a:gd name="connsiteY27" fmla="*/ 404446 h 913850"/>
              <a:gd name="connsiteX28" fmla="*/ 1978269 w 3217984"/>
              <a:gd name="connsiteY28" fmla="*/ 430823 h 913850"/>
              <a:gd name="connsiteX29" fmla="*/ 2031023 w 3217984"/>
              <a:gd name="connsiteY29" fmla="*/ 448408 h 913850"/>
              <a:gd name="connsiteX30" fmla="*/ 2057400 w 3217984"/>
              <a:gd name="connsiteY30" fmla="*/ 457200 h 913850"/>
              <a:gd name="connsiteX31" fmla="*/ 2083777 w 3217984"/>
              <a:gd name="connsiteY31" fmla="*/ 474785 h 913850"/>
              <a:gd name="connsiteX32" fmla="*/ 2162907 w 3217984"/>
              <a:gd name="connsiteY32" fmla="*/ 492369 h 913850"/>
              <a:gd name="connsiteX33" fmla="*/ 2250831 w 3217984"/>
              <a:gd name="connsiteY33" fmla="*/ 509954 h 913850"/>
              <a:gd name="connsiteX34" fmla="*/ 2312377 w 3217984"/>
              <a:gd name="connsiteY34" fmla="*/ 527538 h 913850"/>
              <a:gd name="connsiteX35" fmla="*/ 2347546 w 3217984"/>
              <a:gd name="connsiteY35" fmla="*/ 536331 h 913850"/>
              <a:gd name="connsiteX36" fmla="*/ 2453054 w 3217984"/>
              <a:gd name="connsiteY36" fmla="*/ 553915 h 913850"/>
              <a:gd name="connsiteX37" fmla="*/ 2532184 w 3217984"/>
              <a:gd name="connsiteY37" fmla="*/ 571500 h 913850"/>
              <a:gd name="connsiteX38" fmla="*/ 2558561 w 3217984"/>
              <a:gd name="connsiteY38" fmla="*/ 580292 h 913850"/>
              <a:gd name="connsiteX39" fmla="*/ 2699238 w 3217984"/>
              <a:gd name="connsiteY39" fmla="*/ 606669 h 913850"/>
              <a:gd name="connsiteX40" fmla="*/ 2787161 w 3217984"/>
              <a:gd name="connsiteY40" fmla="*/ 624254 h 913850"/>
              <a:gd name="connsiteX41" fmla="*/ 3217984 w 3217984"/>
              <a:gd name="connsiteY41" fmla="*/ 650631 h 913850"/>
              <a:gd name="connsiteX42" fmla="*/ 2954215 w 3217984"/>
              <a:gd name="connsiteY42" fmla="*/ 677008 h 913850"/>
              <a:gd name="connsiteX43" fmla="*/ 2927838 w 3217984"/>
              <a:gd name="connsiteY43" fmla="*/ 685800 h 913850"/>
              <a:gd name="connsiteX44" fmla="*/ 2848707 w 3217984"/>
              <a:gd name="connsiteY44" fmla="*/ 703385 h 913850"/>
              <a:gd name="connsiteX45" fmla="*/ 2734407 w 3217984"/>
              <a:gd name="connsiteY45" fmla="*/ 720969 h 913850"/>
              <a:gd name="connsiteX46" fmla="*/ 2523392 w 3217984"/>
              <a:gd name="connsiteY46" fmla="*/ 747346 h 913850"/>
              <a:gd name="connsiteX47" fmla="*/ 2347546 w 3217984"/>
              <a:gd name="connsiteY47" fmla="*/ 764931 h 913850"/>
              <a:gd name="connsiteX48" fmla="*/ 2312377 w 3217984"/>
              <a:gd name="connsiteY48" fmla="*/ 782515 h 913850"/>
              <a:gd name="connsiteX49" fmla="*/ 2162907 w 3217984"/>
              <a:gd name="connsiteY49" fmla="*/ 800100 h 913850"/>
              <a:gd name="connsiteX50" fmla="*/ 2039815 w 3217984"/>
              <a:gd name="connsiteY50" fmla="*/ 817685 h 913850"/>
              <a:gd name="connsiteX51" fmla="*/ 1987061 w 3217984"/>
              <a:gd name="connsiteY51" fmla="*/ 826477 h 913850"/>
              <a:gd name="connsiteX52" fmla="*/ 1881554 w 3217984"/>
              <a:gd name="connsiteY52" fmla="*/ 835269 h 913850"/>
              <a:gd name="connsiteX53" fmla="*/ 1644161 w 3217984"/>
              <a:gd name="connsiteY53" fmla="*/ 870438 h 913850"/>
              <a:gd name="connsiteX54" fmla="*/ 448407 w 3217984"/>
              <a:gd name="connsiteY54" fmla="*/ 861646 h 913850"/>
              <a:gd name="connsiteX55" fmla="*/ 413238 w 3217984"/>
              <a:gd name="connsiteY55" fmla="*/ 852854 h 913850"/>
              <a:gd name="connsiteX56" fmla="*/ 360484 w 3217984"/>
              <a:gd name="connsiteY56" fmla="*/ 835269 h 913850"/>
              <a:gd name="connsiteX57" fmla="*/ 334107 w 3217984"/>
              <a:gd name="connsiteY57" fmla="*/ 826477 h 913850"/>
              <a:gd name="connsiteX58" fmla="*/ 298938 w 3217984"/>
              <a:gd name="connsiteY58" fmla="*/ 817685 h 913850"/>
              <a:gd name="connsiteX59" fmla="*/ 211015 w 3217984"/>
              <a:gd name="connsiteY59" fmla="*/ 791308 h 913850"/>
              <a:gd name="connsiteX60" fmla="*/ 175846 w 3217984"/>
              <a:gd name="connsiteY60" fmla="*/ 773723 h 913850"/>
              <a:gd name="connsiteX61" fmla="*/ 140677 w 3217984"/>
              <a:gd name="connsiteY61" fmla="*/ 747346 h 913850"/>
              <a:gd name="connsiteX62" fmla="*/ 96715 w 3217984"/>
              <a:gd name="connsiteY62" fmla="*/ 729762 h 913850"/>
              <a:gd name="connsiteX63" fmla="*/ 79131 w 3217984"/>
              <a:gd name="connsiteY63" fmla="*/ 703385 h 913850"/>
              <a:gd name="connsiteX64" fmla="*/ 52754 w 3217984"/>
              <a:gd name="connsiteY64" fmla="*/ 685800 h 913850"/>
              <a:gd name="connsiteX65" fmla="*/ 35169 w 3217984"/>
              <a:gd name="connsiteY65" fmla="*/ 633046 h 913850"/>
              <a:gd name="connsiteX66" fmla="*/ 17584 w 3217984"/>
              <a:gd name="connsiteY66" fmla="*/ 580292 h 913850"/>
              <a:gd name="connsiteX67" fmla="*/ 0 w 3217984"/>
              <a:gd name="connsiteY67" fmla="*/ 553915 h 913850"/>
              <a:gd name="connsiteX68" fmla="*/ 8792 w 3217984"/>
              <a:gd name="connsiteY68" fmla="*/ 483577 h 913850"/>
              <a:gd name="connsiteX69" fmla="*/ 70338 w 3217984"/>
              <a:gd name="connsiteY69" fmla="*/ 439615 h 913850"/>
              <a:gd name="connsiteX70" fmla="*/ 158261 w 3217984"/>
              <a:gd name="connsiteY70" fmla="*/ 422031 h 913850"/>
              <a:gd name="connsiteX71" fmla="*/ 316523 w 3217984"/>
              <a:gd name="connsiteY71" fmla="*/ 413238 h 913850"/>
              <a:gd name="connsiteX72" fmla="*/ 360484 w 3217984"/>
              <a:gd name="connsiteY72" fmla="*/ 430823 h 913850"/>
              <a:gd name="connsiteX73" fmla="*/ 386861 w 3217984"/>
              <a:gd name="connsiteY73" fmla="*/ 439615 h 913850"/>
              <a:gd name="connsiteX74" fmla="*/ 448407 w 3217984"/>
              <a:gd name="connsiteY74" fmla="*/ 465992 h 913850"/>
              <a:gd name="connsiteX75" fmla="*/ 650631 w 3217984"/>
              <a:gd name="connsiteY75" fmla="*/ 457200 h 913850"/>
              <a:gd name="connsiteX76" fmla="*/ 677007 w 3217984"/>
              <a:gd name="connsiteY76" fmla="*/ 448408 h 913850"/>
              <a:gd name="connsiteX77" fmla="*/ 712177 w 3217984"/>
              <a:gd name="connsiteY77" fmla="*/ 439615 h 913850"/>
              <a:gd name="connsiteX78" fmla="*/ 764931 w 3217984"/>
              <a:gd name="connsiteY78" fmla="*/ 422031 h 913850"/>
              <a:gd name="connsiteX79" fmla="*/ 791307 w 3217984"/>
              <a:gd name="connsiteY79" fmla="*/ 413238 h 913850"/>
              <a:gd name="connsiteX80" fmla="*/ 826477 w 3217984"/>
              <a:gd name="connsiteY80" fmla="*/ 404446 h 913850"/>
              <a:gd name="connsiteX81" fmla="*/ 800100 w 3217984"/>
              <a:gd name="connsiteY81" fmla="*/ 395654 h 913850"/>
              <a:gd name="connsiteX82" fmla="*/ 562707 w 3217984"/>
              <a:gd name="connsiteY82" fmla="*/ 413238 h 913850"/>
              <a:gd name="connsiteX83" fmla="*/ 527538 w 3217984"/>
              <a:gd name="connsiteY83" fmla="*/ 430823 h 913850"/>
              <a:gd name="connsiteX84" fmla="*/ 501161 w 3217984"/>
              <a:gd name="connsiteY84" fmla="*/ 448408 h 913850"/>
              <a:gd name="connsiteX85" fmla="*/ 474784 w 3217984"/>
              <a:gd name="connsiteY85" fmla="*/ 457200 h 913850"/>
              <a:gd name="connsiteX86" fmla="*/ 369277 w 3217984"/>
              <a:gd name="connsiteY86" fmla="*/ 448408 h 913850"/>
              <a:gd name="connsiteX87" fmla="*/ 342900 w 3217984"/>
              <a:gd name="connsiteY87" fmla="*/ 422031 h 9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217984" h="913850">
                <a:moveTo>
                  <a:pt x="342900" y="422031"/>
                </a:moveTo>
                <a:cubicBezTo>
                  <a:pt x="398584" y="416169"/>
                  <a:pt x="583296" y="418348"/>
                  <a:pt x="703384" y="413238"/>
                </a:cubicBezTo>
                <a:cubicBezTo>
                  <a:pt x="723680" y="412374"/>
                  <a:pt x="768924" y="402049"/>
                  <a:pt x="791307" y="395654"/>
                </a:cubicBezTo>
                <a:cubicBezTo>
                  <a:pt x="800218" y="393108"/>
                  <a:pt x="808773" y="389408"/>
                  <a:pt x="817684" y="386862"/>
                </a:cubicBezTo>
                <a:cubicBezTo>
                  <a:pt x="829303" y="383542"/>
                  <a:pt x="841131" y="381000"/>
                  <a:pt x="852854" y="378069"/>
                </a:cubicBezTo>
                <a:lnTo>
                  <a:pt x="905607" y="342900"/>
                </a:lnTo>
                <a:cubicBezTo>
                  <a:pt x="914399" y="337038"/>
                  <a:pt x="924512" y="332787"/>
                  <a:pt x="931984" y="325315"/>
                </a:cubicBezTo>
                <a:cubicBezTo>
                  <a:pt x="973304" y="283995"/>
                  <a:pt x="948016" y="305834"/>
                  <a:pt x="1011115" y="263769"/>
                </a:cubicBezTo>
                <a:lnTo>
                  <a:pt x="1037492" y="246185"/>
                </a:lnTo>
                <a:cubicBezTo>
                  <a:pt x="1046284" y="240323"/>
                  <a:pt x="1054417" y="233326"/>
                  <a:pt x="1063869" y="228600"/>
                </a:cubicBezTo>
                <a:cubicBezTo>
                  <a:pt x="1087315" y="216877"/>
                  <a:pt x="1112396" y="207972"/>
                  <a:pt x="1134207" y="193431"/>
                </a:cubicBezTo>
                <a:cubicBezTo>
                  <a:pt x="1168295" y="170705"/>
                  <a:pt x="1150559" y="179188"/>
                  <a:pt x="1186961" y="167054"/>
                </a:cubicBezTo>
                <a:cubicBezTo>
                  <a:pt x="1198684" y="158262"/>
                  <a:pt x="1210126" y="149081"/>
                  <a:pt x="1222131" y="140677"/>
                </a:cubicBezTo>
                <a:cubicBezTo>
                  <a:pt x="1239444" y="128558"/>
                  <a:pt x="1259940" y="120452"/>
                  <a:pt x="1274884" y="105508"/>
                </a:cubicBezTo>
                <a:lnTo>
                  <a:pt x="1327638" y="52754"/>
                </a:lnTo>
                <a:cubicBezTo>
                  <a:pt x="1330569" y="43962"/>
                  <a:pt x="1330641" y="33614"/>
                  <a:pt x="1336431" y="26377"/>
                </a:cubicBezTo>
                <a:cubicBezTo>
                  <a:pt x="1348828" y="10881"/>
                  <a:pt x="1371806" y="5792"/>
                  <a:pt x="1389184" y="0"/>
                </a:cubicBezTo>
                <a:cubicBezTo>
                  <a:pt x="1403101" y="20875"/>
                  <a:pt x="1416788" y="42462"/>
                  <a:pt x="1433146" y="61546"/>
                </a:cubicBezTo>
                <a:cubicBezTo>
                  <a:pt x="1441238" y="70987"/>
                  <a:pt x="1451563" y="78371"/>
                  <a:pt x="1459523" y="87923"/>
                </a:cubicBezTo>
                <a:cubicBezTo>
                  <a:pt x="1490962" y="125650"/>
                  <a:pt x="1461448" y="105647"/>
                  <a:pt x="1503484" y="140677"/>
                </a:cubicBezTo>
                <a:cubicBezTo>
                  <a:pt x="1511602" y="147442"/>
                  <a:pt x="1521743" y="151497"/>
                  <a:pt x="1529861" y="158262"/>
                </a:cubicBezTo>
                <a:cubicBezTo>
                  <a:pt x="1539413" y="166222"/>
                  <a:pt x="1546120" y="177411"/>
                  <a:pt x="1556238" y="184638"/>
                </a:cubicBezTo>
                <a:cubicBezTo>
                  <a:pt x="1598934" y="215135"/>
                  <a:pt x="1579512" y="191879"/>
                  <a:pt x="1617784" y="211015"/>
                </a:cubicBezTo>
                <a:cubicBezTo>
                  <a:pt x="1684104" y="244175"/>
                  <a:pt x="1639305" y="227080"/>
                  <a:pt x="1688123" y="254977"/>
                </a:cubicBezTo>
                <a:cubicBezTo>
                  <a:pt x="1699503" y="261480"/>
                  <a:pt x="1712177" y="265615"/>
                  <a:pt x="1723292" y="272562"/>
                </a:cubicBezTo>
                <a:cubicBezTo>
                  <a:pt x="1794472" y="317049"/>
                  <a:pt x="1725983" y="279539"/>
                  <a:pt x="1784838" y="325315"/>
                </a:cubicBezTo>
                <a:cubicBezTo>
                  <a:pt x="1801520" y="338290"/>
                  <a:pt x="1820685" y="347804"/>
                  <a:pt x="1837592" y="360485"/>
                </a:cubicBezTo>
                <a:cubicBezTo>
                  <a:pt x="1842320" y="364031"/>
                  <a:pt x="1888615" y="399769"/>
                  <a:pt x="1899138" y="404446"/>
                </a:cubicBezTo>
                <a:cubicBezTo>
                  <a:pt x="1899148" y="404451"/>
                  <a:pt x="1965075" y="426425"/>
                  <a:pt x="1978269" y="430823"/>
                </a:cubicBezTo>
                <a:lnTo>
                  <a:pt x="2031023" y="448408"/>
                </a:lnTo>
                <a:lnTo>
                  <a:pt x="2057400" y="457200"/>
                </a:lnTo>
                <a:cubicBezTo>
                  <a:pt x="2066192" y="463062"/>
                  <a:pt x="2074325" y="470059"/>
                  <a:pt x="2083777" y="474785"/>
                </a:cubicBezTo>
                <a:cubicBezTo>
                  <a:pt x="2105420" y="485607"/>
                  <a:pt x="2142648" y="488993"/>
                  <a:pt x="2162907" y="492369"/>
                </a:cubicBezTo>
                <a:cubicBezTo>
                  <a:pt x="2217075" y="510426"/>
                  <a:pt x="2161928" y="493790"/>
                  <a:pt x="2250831" y="509954"/>
                </a:cubicBezTo>
                <a:cubicBezTo>
                  <a:pt x="2288616" y="516824"/>
                  <a:pt x="2279426" y="518123"/>
                  <a:pt x="2312377" y="527538"/>
                </a:cubicBezTo>
                <a:cubicBezTo>
                  <a:pt x="2323996" y="530858"/>
                  <a:pt x="2335750" y="533710"/>
                  <a:pt x="2347546" y="536331"/>
                </a:cubicBezTo>
                <a:cubicBezTo>
                  <a:pt x="2409705" y="550144"/>
                  <a:pt x="2379659" y="541682"/>
                  <a:pt x="2453054" y="553915"/>
                </a:cubicBezTo>
                <a:cubicBezTo>
                  <a:pt x="2474801" y="557540"/>
                  <a:pt x="2510061" y="565179"/>
                  <a:pt x="2532184" y="571500"/>
                </a:cubicBezTo>
                <a:cubicBezTo>
                  <a:pt x="2541095" y="574046"/>
                  <a:pt x="2549530" y="578208"/>
                  <a:pt x="2558561" y="580292"/>
                </a:cubicBezTo>
                <a:cubicBezTo>
                  <a:pt x="2655425" y="602645"/>
                  <a:pt x="2622097" y="592205"/>
                  <a:pt x="2699238" y="606669"/>
                </a:cubicBezTo>
                <a:cubicBezTo>
                  <a:pt x="2728614" y="612177"/>
                  <a:pt x="2757344" y="622198"/>
                  <a:pt x="2787161" y="624254"/>
                </a:cubicBezTo>
                <a:cubicBezTo>
                  <a:pt x="3100688" y="645876"/>
                  <a:pt x="2957050" y="637583"/>
                  <a:pt x="3217984" y="650631"/>
                </a:cubicBezTo>
                <a:cubicBezTo>
                  <a:pt x="3124086" y="713227"/>
                  <a:pt x="3214411" y="659661"/>
                  <a:pt x="2954215" y="677008"/>
                </a:cubicBezTo>
                <a:cubicBezTo>
                  <a:pt x="2944968" y="677625"/>
                  <a:pt x="2936829" y="683552"/>
                  <a:pt x="2927838" y="685800"/>
                </a:cubicBezTo>
                <a:cubicBezTo>
                  <a:pt x="2901624" y="692353"/>
                  <a:pt x="2875203" y="698086"/>
                  <a:pt x="2848707" y="703385"/>
                </a:cubicBezTo>
                <a:cubicBezTo>
                  <a:pt x="2823160" y="708494"/>
                  <a:pt x="2758211" y="717898"/>
                  <a:pt x="2734407" y="720969"/>
                </a:cubicBezTo>
                <a:cubicBezTo>
                  <a:pt x="2664104" y="730040"/>
                  <a:pt x="2593926" y="740292"/>
                  <a:pt x="2523392" y="747346"/>
                </a:cubicBezTo>
                <a:lnTo>
                  <a:pt x="2347546" y="764931"/>
                </a:lnTo>
                <a:cubicBezTo>
                  <a:pt x="2335823" y="770792"/>
                  <a:pt x="2324931" y="778749"/>
                  <a:pt x="2312377" y="782515"/>
                </a:cubicBezTo>
                <a:cubicBezTo>
                  <a:pt x="2280226" y="792160"/>
                  <a:pt x="2181983" y="797811"/>
                  <a:pt x="2162907" y="800100"/>
                </a:cubicBezTo>
                <a:cubicBezTo>
                  <a:pt x="2121755" y="805038"/>
                  <a:pt x="2080804" y="811537"/>
                  <a:pt x="2039815" y="817685"/>
                </a:cubicBezTo>
                <a:cubicBezTo>
                  <a:pt x="2022185" y="820330"/>
                  <a:pt x="2004779" y="824508"/>
                  <a:pt x="1987061" y="826477"/>
                </a:cubicBezTo>
                <a:cubicBezTo>
                  <a:pt x="1951986" y="830374"/>
                  <a:pt x="1916723" y="832338"/>
                  <a:pt x="1881554" y="835269"/>
                </a:cubicBezTo>
                <a:cubicBezTo>
                  <a:pt x="1703078" y="866765"/>
                  <a:pt x="1782426" y="856612"/>
                  <a:pt x="1644161" y="870438"/>
                </a:cubicBezTo>
                <a:cubicBezTo>
                  <a:pt x="1252562" y="948765"/>
                  <a:pt x="844288" y="905631"/>
                  <a:pt x="448407" y="861646"/>
                </a:cubicBezTo>
                <a:cubicBezTo>
                  <a:pt x="436684" y="858715"/>
                  <a:pt x="424812" y="856326"/>
                  <a:pt x="413238" y="852854"/>
                </a:cubicBezTo>
                <a:cubicBezTo>
                  <a:pt x="395484" y="847528"/>
                  <a:pt x="378069" y="841131"/>
                  <a:pt x="360484" y="835269"/>
                </a:cubicBezTo>
                <a:cubicBezTo>
                  <a:pt x="351692" y="832338"/>
                  <a:pt x="343098" y="828725"/>
                  <a:pt x="334107" y="826477"/>
                </a:cubicBezTo>
                <a:cubicBezTo>
                  <a:pt x="322384" y="823546"/>
                  <a:pt x="310402" y="821506"/>
                  <a:pt x="298938" y="817685"/>
                </a:cubicBezTo>
                <a:cubicBezTo>
                  <a:pt x="212182" y="788766"/>
                  <a:pt x="297836" y="808671"/>
                  <a:pt x="211015" y="791308"/>
                </a:cubicBezTo>
                <a:cubicBezTo>
                  <a:pt x="199292" y="785446"/>
                  <a:pt x="186960" y="780670"/>
                  <a:pt x="175846" y="773723"/>
                </a:cubicBezTo>
                <a:cubicBezTo>
                  <a:pt x="163420" y="765956"/>
                  <a:pt x="153487" y="754462"/>
                  <a:pt x="140677" y="747346"/>
                </a:cubicBezTo>
                <a:cubicBezTo>
                  <a:pt x="126880" y="739681"/>
                  <a:pt x="111369" y="735623"/>
                  <a:pt x="96715" y="729762"/>
                </a:cubicBezTo>
                <a:cubicBezTo>
                  <a:pt x="90854" y="720970"/>
                  <a:pt x="86603" y="710857"/>
                  <a:pt x="79131" y="703385"/>
                </a:cubicBezTo>
                <a:cubicBezTo>
                  <a:pt x="71659" y="695913"/>
                  <a:pt x="58355" y="694761"/>
                  <a:pt x="52754" y="685800"/>
                </a:cubicBezTo>
                <a:cubicBezTo>
                  <a:pt x="42930" y="670082"/>
                  <a:pt x="41031" y="650631"/>
                  <a:pt x="35169" y="633046"/>
                </a:cubicBezTo>
                <a:cubicBezTo>
                  <a:pt x="35167" y="633041"/>
                  <a:pt x="17587" y="580296"/>
                  <a:pt x="17584" y="580292"/>
                </a:cubicBezTo>
                <a:lnTo>
                  <a:pt x="0" y="553915"/>
                </a:lnTo>
                <a:cubicBezTo>
                  <a:pt x="2931" y="530469"/>
                  <a:pt x="2575" y="506373"/>
                  <a:pt x="8792" y="483577"/>
                </a:cubicBezTo>
                <a:cubicBezTo>
                  <a:pt x="17291" y="452416"/>
                  <a:pt x="43212" y="448657"/>
                  <a:pt x="70338" y="439615"/>
                </a:cubicBezTo>
                <a:cubicBezTo>
                  <a:pt x="96568" y="430872"/>
                  <a:pt x="132291" y="426359"/>
                  <a:pt x="158261" y="422031"/>
                </a:cubicBezTo>
                <a:cubicBezTo>
                  <a:pt x="244495" y="393286"/>
                  <a:pt x="192543" y="402907"/>
                  <a:pt x="316523" y="413238"/>
                </a:cubicBezTo>
                <a:cubicBezTo>
                  <a:pt x="331177" y="419100"/>
                  <a:pt x="345706" y="425281"/>
                  <a:pt x="360484" y="430823"/>
                </a:cubicBezTo>
                <a:cubicBezTo>
                  <a:pt x="369162" y="434077"/>
                  <a:pt x="378572" y="435470"/>
                  <a:pt x="386861" y="439615"/>
                </a:cubicBezTo>
                <a:cubicBezTo>
                  <a:pt x="447581" y="469975"/>
                  <a:pt x="375212" y="447694"/>
                  <a:pt x="448407" y="465992"/>
                </a:cubicBezTo>
                <a:cubicBezTo>
                  <a:pt x="515815" y="463061"/>
                  <a:pt x="583358" y="462375"/>
                  <a:pt x="650631" y="457200"/>
                </a:cubicBezTo>
                <a:cubicBezTo>
                  <a:pt x="659871" y="456489"/>
                  <a:pt x="668096" y="450954"/>
                  <a:pt x="677007" y="448408"/>
                </a:cubicBezTo>
                <a:cubicBezTo>
                  <a:pt x="688626" y="445088"/>
                  <a:pt x="700602" y="443087"/>
                  <a:pt x="712177" y="439615"/>
                </a:cubicBezTo>
                <a:cubicBezTo>
                  <a:pt x="729931" y="434289"/>
                  <a:pt x="747346" y="427893"/>
                  <a:pt x="764931" y="422031"/>
                </a:cubicBezTo>
                <a:cubicBezTo>
                  <a:pt x="773723" y="419100"/>
                  <a:pt x="782316" y="415486"/>
                  <a:pt x="791307" y="413238"/>
                </a:cubicBezTo>
                <a:lnTo>
                  <a:pt x="826477" y="404446"/>
                </a:lnTo>
                <a:cubicBezTo>
                  <a:pt x="817685" y="401515"/>
                  <a:pt x="809368" y="395654"/>
                  <a:pt x="800100" y="395654"/>
                </a:cubicBezTo>
                <a:cubicBezTo>
                  <a:pt x="623074" y="395654"/>
                  <a:pt x="656659" y="389751"/>
                  <a:pt x="562707" y="413238"/>
                </a:cubicBezTo>
                <a:cubicBezTo>
                  <a:pt x="550984" y="419100"/>
                  <a:pt x="538918" y="424320"/>
                  <a:pt x="527538" y="430823"/>
                </a:cubicBezTo>
                <a:cubicBezTo>
                  <a:pt x="518363" y="436066"/>
                  <a:pt x="510613" y="443682"/>
                  <a:pt x="501161" y="448408"/>
                </a:cubicBezTo>
                <a:cubicBezTo>
                  <a:pt x="492872" y="452553"/>
                  <a:pt x="483576" y="454269"/>
                  <a:pt x="474784" y="457200"/>
                </a:cubicBezTo>
                <a:cubicBezTo>
                  <a:pt x="439615" y="454269"/>
                  <a:pt x="404374" y="452103"/>
                  <a:pt x="369277" y="448408"/>
                </a:cubicBezTo>
                <a:cubicBezTo>
                  <a:pt x="348667" y="446238"/>
                  <a:pt x="287216" y="427893"/>
                  <a:pt x="342900" y="422031"/>
                </a:cubicBezTo>
                <a:close/>
              </a:path>
            </a:pathLst>
          </a:custGeom>
          <a:solidFill>
            <a:srgbClr val="C3B07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Comic Sans MS" panose="030F0702030302020204" pitchFamily="66" charset="0"/>
              <a:ea typeface="新細明體" charset="-120"/>
            </a:endParaRPr>
          </a:p>
        </p:txBody>
      </p:sp>
      <p:sp>
        <p:nvSpPr>
          <p:cNvPr id="5" name="Figura a mano libera 4"/>
          <p:cNvSpPr/>
          <p:nvPr/>
        </p:nvSpPr>
        <p:spPr bwMode="auto">
          <a:xfrm rot="472351">
            <a:off x="6179426" y="4254391"/>
            <a:ext cx="2874157" cy="1360667"/>
          </a:xfrm>
          <a:custGeom>
            <a:avLst/>
            <a:gdLst>
              <a:gd name="connsiteX0" fmla="*/ 1951893 w 2517382"/>
              <a:gd name="connsiteY0" fmla="*/ 0 h 1222131"/>
              <a:gd name="connsiteX1" fmla="*/ 1907931 w 2517382"/>
              <a:gd name="connsiteY1" fmla="*/ 35169 h 1222131"/>
              <a:gd name="connsiteX2" fmla="*/ 1846385 w 2517382"/>
              <a:gd name="connsiteY2" fmla="*/ 96716 h 1222131"/>
              <a:gd name="connsiteX3" fmla="*/ 1820008 w 2517382"/>
              <a:gd name="connsiteY3" fmla="*/ 123093 h 1222131"/>
              <a:gd name="connsiteX4" fmla="*/ 1793631 w 2517382"/>
              <a:gd name="connsiteY4" fmla="*/ 140677 h 1222131"/>
              <a:gd name="connsiteX5" fmla="*/ 1749670 w 2517382"/>
              <a:gd name="connsiteY5" fmla="*/ 184639 h 1222131"/>
              <a:gd name="connsiteX6" fmla="*/ 1714500 w 2517382"/>
              <a:gd name="connsiteY6" fmla="*/ 228600 h 1222131"/>
              <a:gd name="connsiteX7" fmla="*/ 1635370 w 2517382"/>
              <a:gd name="connsiteY7" fmla="*/ 316523 h 1222131"/>
              <a:gd name="connsiteX8" fmla="*/ 1582616 w 2517382"/>
              <a:gd name="connsiteY8" fmla="*/ 351693 h 1222131"/>
              <a:gd name="connsiteX9" fmla="*/ 1529862 w 2517382"/>
              <a:gd name="connsiteY9" fmla="*/ 404446 h 1222131"/>
              <a:gd name="connsiteX10" fmla="*/ 1477108 w 2517382"/>
              <a:gd name="connsiteY10" fmla="*/ 439616 h 1222131"/>
              <a:gd name="connsiteX11" fmla="*/ 1450731 w 2517382"/>
              <a:gd name="connsiteY11" fmla="*/ 457200 h 1222131"/>
              <a:gd name="connsiteX12" fmla="*/ 1415562 w 2517382"/>
              <a:gd name="connsiteY12" fmla="*/ 474785 h 1222131"/>
              <a:gd name="connsiteX13" fmla="*/ 1397977 w 2517382"/>
              <a:gd name="connsiteY13" fmla="*/ 501162 h 1222131"/>
              <a:gd name="connsiteX14" fmla="*/ 1371600 w 2517382"/>
              <a:gd name="connsiteY14" fmla="*/ 509954 h 1222131"/>
              <a:gd name="connsiteX15" fmla="*/ 1336431 w 2517382"/>
              <a:gd name="connsiteY15" fmla="*/ 536331 h 1222131"/>
              <a:gd name="connsiteX16" fmla="*/ 1310054 w 2517382"/>
              <a:gd name="connsiteY16" fmla="*/ 553916 h 1222131"/>
              <a:gd name="connsiteX17" fmla="*/ 1230923 w 2517382"/>
              <a:gd name="connsiteY17" fmla="*/ 624254 h 1222131"/>
              <a:gd name="connsiteX18" fmla="*/ 1186962 w 2517382"/>
              <a:gd name="connsiteY18" fmla="*/ 659423 h 1222131"/>
              <a:gd name="connsiteX19" fmla="*/ 1160585 w 2517382"/>
              <a:gd name="connsiteY19" fmla="*/ 685800 h 1222131"/>
              <a:gd name="connsiteX20" fmla="*/ 1063870 w 2517382"/>
              <a:gd name="connsiteY20" fmla="*/ 729762 h 1222131"/>
              <a:gd name="connsiteX21" fmla="*/ 1019908 w 2517382"/>
              <a:gd name="connsiteY21" fmla="*/ 764931 h 1222131"/>
              <a:gd name="connsiteX22" fmla="*/ 967154 w 2517382"/>
              <a:gd name="connsiteY22" fmla="*/ 800100 h 1222131"/>
              <a:gd name="connsiteX23" fmla="*/ 905608 w 2517382"/>
              <a:gd name="connsiteY23" fmla="*/ 844062 h 1222131"/>
              <a:gd name="connsiteX24" fmla="*/ 852854 w 2517382"/>
              <a:gd name="connsiteY24" fmla="*/ 879231 h 1222131"/>
              <a:gd name="connsiteX25" fmla="*/ 800100 w 2517382"/>
              <a:gd name="connsiteY25" fmla="*/ 914400 h 1222131"/>
              <a:gd name="connsiteX26" fmla="*/ 773723 w 2517382"/>
              <a:gd name="connsiteY26" fmla="*/ 931985 h 1222131"/>
              <a:gd name="connsiteX27" fmla="*/ 747346 w 2517382"/>
              <a:gd name="connsiteY27" fmla="*/ 940777 h 1222131"/>
              <a:gd name="connsiteX28" fmla="*/ 720970 w 2517382"/>
              <a:gd name="connsiteY28" fmla="*/ 958362 h 1222131"/>
              <a:gd name="connsiteX29" fmla="*/ 659423 w 2517382"/>
              <a:gd name="connsiteY29" fmla="*/ 975946 h 1222131"/>
              <a:gd name="connsiteX30" fmla="*/ 606670 w 2517382"/>
              <a:gd name="connsiteY30" fmla="*/ 993531 h 1222131"/>
              <a:gd name="connsiteX31" fmla="*/ 580293 w 2517382"/>
              <a:gd name="connsiteY31" fmla="*/ 1011116 h 1222131"/>
              <a:gd name="connsiteX32" fmla="*/ 518746 w 2517382"/>
              <a:gd name="connsiteY32" fmla="*/ 1028700 h 1222131"/>
              <a:gd name="connsiteX33" fmla="*/ 422031 w 2517382"/>
              <a:gd name="connsiteY33" fmla="*/ 1063869 h 1222131"/>
              <a:gd name="connsiteX34" fmla="*/ 369277 w 2517382"/>
              <a:gd name="connsiteY34" fmla="*/ 1081454 h 1222131"/>
              <a:gd name="connsiteX35" fmla="*/ 219808 w 2517382"/>
              <a:gd name="connsiteY35" fmla="*/ 1107831 h 1222131"/>
              <a:gd name="connsiteX36" fmla="*/ 79131 w 2517382"/>
              <a:gd name="connsiteY36" fmla="*/ 1125416 h 1222131"/>
              <a:gd name="connsiteX37" fmla="*/ 0 w 2517382"/>
              <a:gd name="connsiteY37" fmla="*/ 1143000 h 1222131"/>
              <a:gd name="connsiteX38" fmla="*/ 149470 w 2517382"/>
              <a:gd name="connsiteY38" fmla="*/ 1169377 h 1222131"/>
              <a:gd name="connsiteX39" fmla="*/ 914400 w 2517382"/>
              <a:gd name="connsiteY39" fmla="*/ 1178169 h 1222131"/>
              <a:gd name="connsiteX40" fmla="*/ 1090246 w 2517382"/>
              <a:gd name="connsiteY40" fmla="*/ 1195754 h 1222131"/>
              <a:gd name="connsiteX41" fmla="*/ 1186962 w 2517382"/>
              <a:gd name="connsiteY41" fmla="*/ 1213339 h 1222131"/>
              <a:gd name="connsiteX42" fmla="*/ 1257300 w 2517382"/>
              <a:gd name="connsiteY42" fmla="*/ 1222131 h 1222131"/>
              <a:gd name="connsiteX43" fmla="*/ 2373923 w 2517382"/>
              <a:gd name="connsiteY43" fmla="*/ 1213339 h 1222131"/>
              <a:gd name="connsiteX44" fmla="*/ 2409093 w 2517382"/>
              <a:gd name="connsiteY44" fmla="*/ 1204546 h 1222131"/>
              <a:gd name="connsiteX45" fmla="*/ 2435470 w 2517382"/>
              <a:gd name="connsiteY45" fmla="*/ 1186962 h 1222131"/>
              <a:gd name="connsiteX46" fmla="*/ 2461846 w 2517382"/>
              <a:gd name="connsiteY46" fmla="*/ 1178169 h 1222131"/>
              <a:gd name="connsiteX47" fmla="*/ 2505808 w 2517382"/>
              <a:gd name="connsiteY47" fmla="*/ 1160585 h 1222131"/>
              <a:gd name="connsiteX48" fmla="*/ 2505808 w 2517382"/>
              <a:gd name="connsiteY48" fmla="*/ 958362 h 1222131"/>
              <a:gd name="connsiteX49" fmla="*/ 2497016 w 2517382"/>
              <a:gd name="connsiteY49" fmla="*/ 457200 h 1222131"/>
              <a:gd name="connsiteX50" fmla="*/ 2470639 w 2517382"/>
              <a:gd name="connsiteY50" fmla="*/ 334108 h 1222131"/>
              <a:gd name="connsiteX51" fmla="*/ 2461846 w 2517382"/>
              <a:gd name="connsiteY51" fmla="*/ 307731 h 1222131"/>
              <a:gd name="connsiteX52" fmla="*/ 2417885 w 2517382"/>
              <a:gd name="connsiteY52" fmla="*/ 254977 h 1222131"/>
              <a:gd name="connsiteX53" fmla="*/ 2409093 w 2517382"/>
              <a:gd name="connsiteY53" fmla="*/ 228600 h 1222131"/>
              <a:gd name="connsiteX54" fmla="*/ 2347546 w 2517382"/>
              <a:gd name="connsiteY54" fmla="*/ 184639 h 1222131"/>
              <a:gd name="connsiteX55" fmla="*/ 2312377 w 2517382"/>
              <a:gd name="connsiteY55" fmla="*/ 175846 h 1222131"/>
              <a:gd name="connsiteX56" fmla="*/ 2233246 w 2517382"/>
              <a:gd name="connsiteY56" fmla="*/ 140677 h 1222131"/>
              <a:gd name="connsiteX57" fmla="*/ 2206870 w 2517382"/>
              <a:gd name="connsiteY57" fmla="*/ 131885 h 1222131"/>
              <a:gd name="connsiteX58" fmla="*/ 2180493 w 2517382"/>
              <a:gd name="connsiteY58" fmla="*/ 123093 h 1222131"/>
              <a:gd name="connsiteX59" fmla="*/ 2092570 w 2517382"/>
              <a:gd name="connsiteY59" fmla="*/ 96716 h 1222131"/>
              <a:gd name="connsiteX60" fmla="*/ 2057400 w 2517382"/>
              <a:gd name="connsiteY60" fmla="*/ 87923 h 1222131"/>
              <a:gd name="connsiteX61" fmla="*/ 2013439 w 2517382"/>
              <a:gd name="connsiteY61" fmla="*/ 79131 h 1222131"/>
              <a:gd name="connsiteX62" fmla="*/ 1951893 w 2517382"/>
              <a:gd name="connsiteY62" fmla="*/ 52754 h 1222131"/>
              <a:gd name="connsiteX63" fmla="*/ 1899139 w 2517382"/>
              <a:gd name="connsiteY63" fmla="*/ 43962 h 1222131"/>
              <a:gd name="connsiteX64" fmla="*/ 1872762 w 2517382"/>
              <a:gd name="connsiteY64" fmla="*/ 123093 h 1222131"/>
              <a:gd name="connsiteX65" fmla="*/ 1863970 w 2517382"/>
              <a:gd name="connsiteY65" fmla="*/ 149469 h 122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517382" h="1222131">
                <a:moveTo>
                  <a:pt x="1951893" y="0"/>
                </a:moveTo>
                <a:cubicBezTo>
                  <a:pt x="1937239" y="11723"/>
                  <a:pt x="1920485" y="21220"/>
                  <a:pt x="1907931" y="35169"/>
                </a:cubicBezTo>
                <a:cubicBezTo>
                  <a:pt x="1847464" y="102354"/>
                  <a:pt x="1901651" y="78293"/>
                  <a:pt x="1846385" y="96716"/>
                </a:cubicBezTo>
                <a:cubicBezTo>
                  <a:pt x="1837593" y="105508"/>
                  <a:pt x="1829560" y="115133"/>
                  <a:pt x="1820008" y="123093"/>
                </a:cubicBezTo>
                <a:cubicBezTo>
                  <a:pt x="1811890" y="129858"/>
                  <a:pt x="1801103" y="133205"/>
                  <a:pt x="1793631" y="140677"/>
                </a:cubicBezTo>
                <a:cubicBezTo>
                  <a:pt x="1735009" y="199298"/>
                  <a:pt x="1820013" y="137741"/>
                  <a:pt x="1749670" y="184639"/>
                </a:cubicBezTo>
                <a:cubicBezTo>
                  <a:pt x="1732552" y="235990"/>
                  <a:pt x="1754271" y="188830"/>
                  <a:pt x="1714500" y="228600"/>
                </a:cubicBezTo>
                <a:cubicBezTo>
                  <a:pt x="1669094" y="274005"/>
                  <a:pt x="1705456" y="269798"/>
                  <a:pt x="1635370" y="316523"/>
                </a:cubicBezTo>
                <a:cubicBezTo>
                  <a:pt x="1617785" y="328246"/>
                  <a:pt x="1597560" y="336749"/>
                  <a:pt x="1582616" y="351693"/>
                </a:cubicBezTo>
                <a:cubicBezTo>
                  <a:pt x="1565031" y="369277"/>
                  <a:pt x="1550554" y="390651"/>
                  <a:pt x="1529862" y="404446"/>
                </a:cubicBezTo>
                <a:lnTo>
                  <a:pt x="1477108" y="439616"/>
                </a:lnTo>
                <a:cubicBezTo>
                  <a:pt x="1468316" y="445477"/>
                  <a:pt x="1460182" y="452474"/>
                  <a:pt x="1450731" y="457200"/>
                </a:cubicBezTo>
                <a:lnTo>
                  <a:pt x="1415562" y="474785"/>
                </a:lnTo>
                <a:cubicBezTo>
                  <a:pt x="1409700" y="483577"/>
                  <a:pt x="1406229" y="494561"/>
                  <a:pt x="1397977" y="501162"/>
                </a:cubicBezTo>
                <a:cubicBezTo>
                  <a:pt x="1390740" y="506952"/>
                  <a:pt x="1379647" y="505356"/>
                  <a:pt x="1371600" y="509954"/>
                </a:cubicBezTo>
                <a:cubicBezTo>
                  <a:pt x="1358877" y="517224"/>
                  <a:pt x="1348355" y="527814"/>
                  <a:pt x="1336431" y="536331"/>
                </a:cubicBezTo>
                <a:cubicBezTo>
                  <a:pt x="1327832" y="542473"/>
                  <a:pt x="1317952" y="546896"/>
                  <a:pt x="1310054" y="553916"/>
                </a:cubicBezTo>
                <a:cubicBezTo>
                  <a:pt x="1219715" y="634217"/>
                  <a:pt x="1290787" y="584344"/>
                  <a:pt x="1230923" y="624254"/>
                </a:cubicBezTo>
                <a:cubicBezTo>
                  <a:pt x="1191598" y="683244"/>
                  <a:pt x="1237924" y="625449"/>
                  <a:pt x="1186962" y="659423"/>
                </a:cubicBezTo>
                <a:cubicBezTo>
                  <a:pt x="1176616" y="666320"/>
                  <a:pt x="1171075" y="679124"/>
                  <a:pt x="1160585" y="685800"/>
                </a:cubicBezTo>
                <a:cubicBezTo>
                  <a:pt x="1117345" y="713316"/>
                  <a:pt x="1102603" y="716850"/>
                  <a:pt x="1063870" y="729762"/>
                </a:cubicBezTo>
                <a:cubicBezTo>
                  <a:pt x="1031378" y="778499"/>
                  <a:pt x="1064875" y="739949"/>
                  <a:pt x="1019908" y="764931"/>
                </a:cubicBezTo>
                <a:cubicBezTo>
                  <a:pt x="1001433" y="775194"/>
                  <a:pt x="984739" y="788377"/>
                  <a:pt x="967154" y="800100"/>
                </a:cubicBezTo>
                <a:cubicBezTo>
                  <a:pt x="946281" y="814016"/>
                  <a:pt x="924691" y="827705"/>
                  <a:pt x="905608" y="844062"/>
                </a:cubicBezTo>
                <a:cubicBezTo>
                  <a:pt x="863697" y="879986"/>
                  <a:pt x="897721" y="864276"/>
                  <a:pt x="852854" y="879231"/>
                </a:cubicBezTo>
                <a:lnTo>
                  <a:pt x="800100" y="914400"/>
                </a:lnTo>
                <a:cubicBezTo>
                  <a:pt x="791308" y="920262"/>
                  <a:pt x="783748" y="928643"/>
                  <a:pt x="773723" y="931985"/>
                </a:cubicBezTo>
                <a:lnTo>
                  <a:pt x="747346" y="940777"/>
                </a:lnTo>
                <a:cubicBezTo>
                  <a:pt x="738554" y="946639"/>
                  <a:pt x="730421" y="953636"/>
                  <a:pt x="720970" y="958362"/>
                </a:cubicBezTo>
                <a:cubicBezTo>
                  <a:pt x="706196" y="965749"/>
                  <a:pt x="673507" y="971721"/>
                  <a:pt x="659423" y="975946"/>
                </a:cubicBezTo>
                <a:cubicBezTo>
                  <a:pt x="641669" y="981272"/>
                  <a:pt x="606670" y="993531"/>
                  <a:pt x="606670" y="993531"/>
                </a:cubicBezTo>
                <a:cubicBezTo>
                  <a:pt x="597878" y="999393"/>
                  <a:pt x="589745" y="1006390"/>
                  <a:pt x="580293" y="1011116"/>
                </a:cubicBezTo>
                <a:cubicBezTo>
                  <a:pt x="567680" y="1017423"/>
                  <a:pt x="530014" y="1025883"/>
                  <a:pt x="518746" y="1028700"/>
                </a:cubicBezTo>
                <a:cubicBezTo>
                  <a:pt x="463451" y="1065565"/>
                  <a:pt x="522771" y="1030288"/>
                  <a:pt x="422031" y="1063869"/>
                </a:cubicBezTo>
                <a:cubicBezTo>
                  <a:pt x="404446" y="1069731"/>
                  <a:pt x="387453" y="1077819"/>
                  <a:pt x="369277" y="1081454"/>
                </a:cubicBezTo>
                <a:cubicBezTo>
                  <a:pt x="321858" y="1090938"/>
                  <a:pt x="264891" y="1102822"/>
                  <a:pt x="219808" y="1107831"/>
                </a:cubicBezTo>
                <a:cubicBezTo>
                  <a:pt x="148972" y="1115701"/>
                  <a:pt x="144389" y="1115376"/>
                  <a:pt x="79131" y="1125416"/>
                </a:cubicBezTo>
                <a:cubicBezTo>
                  <a:pt x="21653" y="1134259"/>
                  <a:pt x="40993" y="1129336"/>
                  <a:pt x="0" y="1143000"/>
                </a:cubicBezTo>
                <a:cubicBezTo>
                  <a:pt x="53627" y="1160877"/>
                  <a:pt x="71182" y="1168477"/>
                  <a:pt x="149470" y="1169377"/>
                </a:cubicBezTo>
                <a:lnTo>
                  <a:pt x="914400" y="1178169"/>
                </a:lnTo>
                <a:cubicBezTo>
                  <a:pt x="1068927" y="1200246"/>
                  <a:pt x="853588" y="1170844"/>
                  <a:pt x="1090246" y="1195754"/>
                </a:cubicBezTo>
                <a:cubicBezTo>
                  <a:pt x="1142088" y="1201211"/>
                  <a:pt x="1138641" y="1205905"/>
                  <a:pt x="1186962" y="1213339"/>
                </a:cubicBezTo>
                <a:cubicBezTo>
                  <a:pt x="1210316" y="1216932"/>
                  <a:pt x="1233854" y="1219200"/>
                  <a:pt x="1257300" y="1222131"/>
                </a:cubicBezTo>
                <a:lnTo>
                  <a:pt x="2373923" y="1213339"/>
                </a:lnTo>
                <a:cubicBezTo>
                  <a:pt x="2386006" y="1213155"/>
                  <a:pt x="2397986" y="1209306"/>
                  <a:pt x="2409093" y="1204546"/>
                </a:cubicBezTo>
                <a:cubicBezTo>
                  <a:pt x="2418806" y="1200384"/>
                  <a:pt x="2426019" y="1191688"/>
                  <a:pt x="2435470" y="1186962"/>
                </a:cubicBezTo>
                <a:cubicBezTo>
                  <a:pt x="2443759" y="1182817"/>
                  <a:pt x="2453168" y="1181423"/>
                  <a:pt x="2461846" y="1178169"/>
                </a:cubicBezTo>
                <a:cubicBezTo>
                  <a:pt x="2476624" y="1172627"/>
                  <a:pt x="2491154" y="1166446"/>
                  <a:pt x="2505808" y="1160585"/>
                </a:cubicBezTo>
                <a:cubicBezTo>
                  <a:pt x="2529048" y="1067622"/>
                  <a:pt x="2510970" y="1154542"/>
                  <a:pt x="2505808" y="958362"/>
                </a:cubicBezTo>
                <a:cubicBezTo>
                  <a:pt x="2501413" y="791340"/>
                  <a:pt x="2504490" y="624112"/>
                  <a:pt x="2497016" y="457200"/>
                </a:cubicBezTo>
                <a:cubicBezTo>
                  <a:pt x="2496480" y="445239"/>
                  <a:pt x="2478828" y="362771"/>
                  <a:pt x="2470639" y="334108"/>
                </a:cubicBezTo>
                <a:cubicBezTo>
                  <a:pt x="2468093" y="325197"/>
                  <a:pt x="2465991" y="316021"/>
                  <a:pt x="2461846" y="307731"/>
                </a:cubicBezTo>
                <a:cubicBezTo>
                  <a:pt x="2449604" y="283247"/>
                  <a:pt x="2437332" y="274424"/>
                  <a:pt x="2417885" y="254977"/>
                </a:cubicBezTo>
                <a:cubicBezTo>
                  <a:pt x="2414954" y="246185"/>
                  <a:pt x="2414234" y="236311"/>
                  <a:pt x="2409093" y="228600"/>
                </a:cubicBezTo>
                <a:cubicBezTo>
                  <a:pt x="2394169" y="206214"/>
                  <a:pt x="2371996" y="193808"/>
                  <a:pt x="2347546" y="184639"/>
                </a:cubicBezTo>
                <a:cubicBezTo>
                  <a:pt x="2336232" y="180396"/>
                  <a:pt x="2324100" y="178777"/>
                  <a:pt x="2312377" y="175846"/>
                </a:cubicBezTo>
                <a:cubicBezTo>
                  <a:pt x="2270577" y="147981"/>
                  <a:pt x="2296024" y="161603"/>
                  <a:pt x="2233246" y="140677"/>
                </a:cubicBezTo>
                <a:lnTo>
                  <a:pt x="2206870" y="131885"/>
                </a:lnTo>
                <a:lnTo>
                  <a:pt x="2180493" y="123093"/>
                </a:lnTo>
                <a:cubicBezTo>
                  <a:pt x="2133922" y="92045"/>
                  <a:pt x="2170364" y="110861"/>
                  <a:pt x="2092570" y="96716"/>
                </a:cubicBezTo>
                <a:cubicBezTo>
                  <a:pt x="2080681" y="94554"/>
                  <a:pt x="2069196" y="90544"/>
                  <a:pt x="2057400" y="87923"/>
                </a:cubicBezTo>
                <a:cubicBezTo>
                  <a:pt x="2042812" y="84681"/>
                  <a:pt x="2027937" y="82755"/>
                  <a:pt x="2013439" y="79131"/>
                </a:cubicBezTo>
                <a:cubicBezTo>
                  <a:pt x="1916391" y="54870"/>
                  <a:pt x="2077710" y="90499"/>
                  <a:pt x="1951893" y="52754"/>
                </a:cubicBezTo>
                <a:cubicBezTo>
                  <a:pt x="1934818" y="47631"/>
                  <a:pt x="1916724" y="46893"/>
                  <a:pt x="1899139" y="43962"/>
                </a:cubicBezTo>
                <a:lnTo>
                  <a:pt x="1872762" y="123093"/>
                </a:lnTo>
                <a:lnTo>
                  <a:pt x="1863970" y="149469"/>
                </a:lnTo>
              </a:path>
            </a:pathLst>
          </a:custGeom>
          <a:solidFill>
            <a:srgbClr val="B6A36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Comic Sans MS" panose="030F0702030302020204" pitchFamily="66" charset="0"/>
              <a:ea typeface="新細明體" charset="-120"/>
            </a:endParaRPr>
          </a:p>
        </p:txBody>
      </p:sp>
      <p:pic>
        <p:nvPicPr>
          <p:cNvPr id="5132" name="Picture 12" descr="Grazie a &amp;quot;Finalmenteunagioia&amp;quot; 52 ragazzi hanno trovato lavoro. Palazzi: &amp;quot;I  giovani sono tra le nostre priorita&amp;quot; - Mantovauno.it"/>
          <p:cNvPicPr>
            <a:picLocks noChangeAspect="1" noChangeArrowheads="1"/>
          </p:cNvPicPr>
          <p:nvPr/>
        </p:nvPicPr>
        <p:blipFill rotWithShape="1">
          <a:blip r:embed="rId4">
            <a:extLst>
              <a:ext uri="{28A0092B-C50C-407E-A947-70E740481C1C}">
                <a14:useLocalDpi xmlns:a14="http://schemas.microsoft.com/office/drawing/2010/main" val="0"/>
              </a:ext>
            </a:extLst>
          </a:blip>
          <a:srcRect l="-1206" t="15922" r="1206" b="5962"/>
          <a:stretch/>
        </p:blipFill>
        <p:spPr bwMode="auto">
          <a:xfrm>
            <a:off x="2985692" y="3429000"/>
            <a:ext cx="6228185" cy="273381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21090"/>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 Xavier: La &amp;quot;Folgorazione&amp;quot; sulla Via di Damasco | Mondo Tempo Re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396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95536" y="476672"/>
            <a:ext cx="6336704" cy="2062103"/>
          </a:xfrm>
          <a:prstGeom prst="rect">
            <a:avLst/>
          </a:prstGeom>
        </p:spPr>
        <p:txBody>
          <a:bodyPr wrap="square">
            <a:spAutoFit/>
          </a:bodyPr>
          <a:lstStyle/>
          <a:p>
            <a:r>
              <a:rPr lang="en-US" sz="3200" dirty="0"/>
              <a:t>If there is no dazzling encounter with Jesus, neither is there the fruitfulness of the mission.</a:t>
            </a:r>
          </a:p>
        </p:txBody>
      </p:sp>
    </p:spTree>
    <p:extLst>
      <p:ext uri="{BB962C8B-B14F-4D97-AF65-F5344CB8AC3E}">
        <p14:creationId xmlns:p14="http://schemas.microsoft.com/office/powerpoint/2010/main" val="856831955"/>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ambino in un campo di grano estivo. bambina in un vestito bianco carino. |  Foto Gratis"/>
          <p:cNvPicPr>
            <a:picLocks noChangeAspect="1" noChangeArrowheads="1"/>
          </p:cNvPicPr>
          <p:nvPr/>
        </p:nvPicPr>
        <p:blipFill rotWithShape="1">
          <a:blip r:embed="rId3">
            <a:extLst>
              <a:ext uri="{28A0092B-C50C-407E-A947-70E740481C1C}">
                <a14:useLocalDpi xmlns:a14="http://schemas.microsoft.com/office/drawing/2010/main" val="0"/>
              </a:ext>
            </a:extLst>
          </a:blip>
          <a:srcRect l="12540"/>
          <a:stretch/>
        </p:blipFill>
        <p:spPr bwMode="auto">
          <a:xfrm>
            <a:off x="20924" y="0"/>
            <a:ext cx="9123076" cy="692166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771800" y="116632"/>
            <a:ext cx="6192688" cy="3416320"/>
          </a:xfrm>
          <a:prstGeom prst="rect">
            <a:avLst/>
          </a:prstGeom>
        </p:spPr>
        <p:txBody>
          <a:bodyPr wrap="square">
            <a:spAutoFit/>
          </a:bodyPr>
          <a:lstStyle/>
          <a:p>
            <a:r>
              <a:rPr lang="en-US" b="1" dirty="0">
                <a:solidFill>
                  <a:schemeClr val="tx2">
                    <a:lumMod val="65000"/>
                    <a:lumOff val="35000"/>
                  </a:schemeClr>
                </a:solidFill>
              </a:rPr>
              <a:t>Don Bosco outlines for us a path of evangelical </a:t>
            </a:r>
            <a:r>
              <a:rPr lang="en-US" b="1" dirty="0" err="1">
                <a:solidFill>
                  <a:schemeClr val="tx2">
                    <a:lumMod val="65000"/>
                    <a:lumOff val="35000"/>
                  </a:schemeClr>
                </a:solidFill>
              </a:rPr>
              <a:t>radicality</a:t>
            </a:r>
            <a:r>
              <a:rPr lang="en-US" b="1" dirty="0">
                <a:solidFill>
                  <a:schemeClr val="tx2">
                    <a:lumMod val="65000"/>
                    <a:lumOff val="35000"/>
                  </a:schemeClr>
                </a:solidFill>
              </a:rPr>
              <a:t>, an essential condition for being able to be ‘vocational’ communities as GC XXIV reminds us: "As members of the educating community we are all invited to assume the </a:t>
            </a:r>
            <a:r>
              <a:rPr lang="en-US" b="1" i="1" dirty="0">
                <a:solidFill>
                  <a:schemeClr val="tx2">
                    <a:lumMod val="65000"/>
                    <a:lumOff val="35000"/>
                  </a:schemeClr>
                </a:solidFill>
              </a:rPr>
              <a:t>vocational culture</a:t>
            </a:r>
            <a:r>
              <a:rPr lang="en-US" b="1" dirty="0">
                <a:solidFill>
                  <a:schemeClr val="tx2">
                    <a:lumMod val="65000"/>
                    <a:lumOff val="35000"/>
                  </a:schemeClr>
                </a:solidFill>
              </a:rPr>
              <a:t>, which can allow every young person to discover and live their own life project. </a:t>
            </a:r>
            <a:endParaRPr lang="it-IT" b="1" dirty="0">
              <a:solidFill>
                <a:schemeClr val="tx2">
                  <a:lumMod val="65000"/>
                  <a:lumOff val="35000"/>
                </a:schemeClr>
              </a:solidFill>
              <a:latin typeface="Calibri" panose="020F0502020204030204" pitchFamily="34" charset="0"/>
              <a:cs typeface="Calibri" panose="020F0502020204030204" pitchFamily="34" charset="0"/>
            </a:endParaRPr>
          </a:p>
        </p:txBody>
      </p:sp>
      <p:pic>
        <p:nvPicPr>
          <p:cNvPr id="2056" name="Picture 8" descr="Premium Photo | Flag of germany painted on a face of a young 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096" y="4635562"/>
            <a:ext cx="4336613" cy="288582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4" name="Picture 6" descr="Flag Painting Designs: Around the World | Face painting designs, Face  painting, Face painting easy"/>
          <p:cNvPicPr>
            <a:picLocks noChangeAspect="1" noChangeArrowheads="1"/>
          </p:cNvPicPr>
          <p:nvPr/>
        </p:nvPicPr>
        <p:blipFill rotWithShape="1">
          <a:blip r:embed="rId5">
            <a:extLst>
              <a:ext uri="{28A0092B-C50C-407E-A947-70E740481C1C}">
                <a14:useLocalDpi xmlns:a14="http://schemas.microsoft.com/office/drawing/2010/main" val="0"/>
              </a:ext>
            </a:extLst>
          </a:blip>
          <a:srcRect b="5342"/>
          <a:stretch/>
        </p:blipFill>
        <p:spPr bwMode="auto">
          <a:xfrm>
            <a:off x="-129311" y="4363045"/>
            <a:ext cx="4525479" cy="29584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64" name="Picture 16" descr="Pellegrinaggio delle reliquie di S. Giovanni Bosco – ORDINE EQUESTRE DEL  SANTO SEPOLCRO DI GERUSALEM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5013176"/>
            <a:ext cx="1804261" cy="23964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70779"/>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naugurato il nuovo oratorio di Caselle di Altivole / Castellana /  Paesi&amp;amp;Città / Home - La Vita del Popolo di Treviso"/>
          <p:cNvPicPr>
            <a:picLocks noChangeAspect="1" noChangeArrowheads="1"/>
          </p:cNvPicPr>
          <p:nvPr/>
        </p:nvPicPr>
        <p:blipFill rotWithShape="1">
          <a:blip r:embed="rId3">
            <a:extLst>
              <a:ext uri="{28A0092B-C50C-407E-A947-70E740481C1C}">
                <a14:useLocalDpi xmlns:a14="http://schemas.microsoft.com/office/drawing/2010/main" val="0"/>
              </a:ext>
            </a:extLst>
          </a:blip>
          <a:srcRect l="2580" r="14861"/>
          <a:stretch/>
        </p:blipFill>
        <p:spPr bwMode="auto">
          <a:xfrm>
            <a:off x="-53661" y="0"/>
            <a:ext cx="9217024"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3" name="Text Box 7"/>
          <p:cNvSpPr txBox="1">
            <a:spLocks noChangeArrowheads="1"/>
          </p:cNvSpPr>
          <p:nvPr/>
        </p:nvSpPr>
        <p:spPr bwMode="auto">
          <a:xfrm>
            <a:off x="5919788" y="5326063"/>
            <a:ext cx="239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ltLang="it-IT"/>
          </a:p>
        </p:txBody>
      </p:sp>
      <p:sp>
        <p:nvSpPr>
          <p:cNvPr id="2" name="Rettangolo 1"/>
          <p:cNvSpPr/>
          <p:nvPr/>
        </p:nvSpPr>
        <p:spPr>
          <a:xfrm>
            <a:off x="251520" y="188640"/>
            <a:ext cx="8748464" cy="2677656"/>
          </a:xfrm>
          <a:prstGeom prst="rect">
            <a:avLst/>
          </a:prstGeom>
        </p:spPr>
        <p:txBody>
          <a:bodyPr wrap="square">
            <a:spAutoFit/>
          </a:bodyPr>
          <a:lstStyle/>
          <a:p>
            <a:r>
              <a:rPr lang="en-US" sz="2800" b="1" dirty="0">
                <a:solidFill>
                  <a:schemeClr val="bg1"/>
                </a:solidFill>
                <a:latin typeface="Times New Roman" pitchFamily="18" charset="0"/>
                <a:cs typeface="Times New Roman" pitchFamily="18" charset="0"/>
              </a:rPr>
              <a:t>For this reason, it is indispensable to build educational environments where Salesian spirituality is lived daily, and the sacramental life, listening to the Word, prayer, discernment, personal and community accompaniment, the joy of sharing and planning together is valued" (</a:t>
            </a:r>
            <a:r>
              <a:rPr lang="en-US" sz="2800" b="1" i="1" dirty="0">
                <a:solidFill>
                  <a:schemeClr val="bg1"/>
                </a:solidFill>
                <a:latin typeface="Times New Roman" pitchFamily="18" charset="0"/>
                <a:cs typeface="Times New Roman" pitchFamily="18" charset="0"/>
              </a:rPr>
              <a:t>Acts GC XXIV</a:t>
            </a:r>
            <a:r>
              <a:rPr lang="en-US" sz="2800" b="1" dirty="0">
                <a:solidFill>
                  <a:schemeClr val="bg1"/>
                </a:solidFill>
                <a:latin typeface="Times New Roman" pitchFamily="18" charset="0"/>
                <a:cs typeface="Times New Roman" pitchFamily="18" charset="0"/>
              </a:rPr>
              <a:t>, n.12).</a:t>
            </a:r>
          </a:p>
        </p:txBody>
      </p:sp>
      <p:sp>
        <p:nvSpPr>
          <p:cNvPr id="3" name="Rettangolo 2"/>
          <p:cNvSpPr/>
          <p:nvPr/>
        </p:nvSpPr>
        <p:spPr>
          <a:xfrm>
            <a:off x="-26731" y="6611779"/>
            <a:ext cx="2392001" cy="246221"/>
          </a:xfrm>
          <a:prstGeom prst="rect">
            <a:avLst/>
          </a:prstGeom>
        </p:spPr>
        <p:txBody>
          <a:bodyPr wrap="none">
            <a:spAutoFit/>
          </a:bodyPr>
          <a:lstStyle/>
          <a:p>
            <a:r>
              <a:rPr lang="it-IT" sz="1000" dirty="0">
                <a:solidFill>
                  <a:srgbClr val="000000"/>
                </a:solidFill>
                <a:latin typeface="Lusitana"/>
              </a:rPr>
              <a:t>oratorio di Caselle di </a:t>
            </a:r>
            <a:r>
              <a:rPr lang="it-IT" sz="1000" dirty="0" smtClean="0">
                <a:solidFill>
                  <a:srgbClr val="000000"/>
                </a:solidFill>
                <a:latin typeface="Lusitana"/>
              </a:rPr>
              <a:t>Altivole TREVISO</a:t>
            </a:r>
            <a:endParaRPr lang="it-IT" sz="1000" dirty="0">
              <a:solidFill>
                <a:srgbClr val="000000"/>
              </a:solidFill>
              <a:latin typeface="Lusitana"/>
            </a:endParaRPr>
          </a:p>
        </p:txBody>
      </p:sp>
    </p:spTree>
    <p:extLst>
      <p:ext uri="{BB962C8B-B14F-4D97-AF65-F5344CB8AC3E}">
        <p14:creationId xmlns:p14="http://schemas.microsoft.com/office/powerpoint/2010/main" val="3514259380"/>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9769"/>
          <a:stretch/>
        </p:blipFill>
        <p:spPr>
          <a:xfrm>
            <a:off x="0" y="-3566"/>
            <a:ext cx="9311136" cy="6858000"/>
          </a:xfrm>
          <a:prstGeom prst="rect">
            <a:avLst/>
          </a:prstGeom>
        </p:spPr>
      </p:pic>
      <p:sp>
        <p:nvSpPr>
          <p:cNvPr id="2" name="Rettangolo 1"/>
          <p:cNvSpPr/>
          <p:nvPr/>
        </p:nvSpPr>
        <p:spPr>
          <a:xfrm>
            <a:off x="251520" y="188640"/>
            <a:ext cx="8712968" cy="3065455"/>
          </a:xfrm>
          <a:prstGeom prst="rect">
            <a:avLst/>
          </a:prstGeom>
        </p:spPr>
        <p:txBody>
          <a:bodyPr wrap="square">
            <a:spAutoFit/>
          </a:bodyPr>
          <a:lstStyle/>
          <a:p>
            <a:pPr>
              <a:lnSpc>
                <a:spcPct val="115000"/>
              </a:lnSpc>
              <a:spcAft>
                <a:spcPts val="0"/>
              </a:spcAft>
            </a:pPr>
            <a:r>
              <a:rPr lang="en-US" b="1" dirty="0">
                <a:solidFill>
                  <a:schemeClr val="bg1"/>
                </a:solidFill>
              </a:rPr>
              <a:t>This responsibility, shared with the educating community, is for us an expression of fidelity to the prophetic dynamism of the </a:t>
            </a:r>
            <a:r>
              <a:rPr lang="en-US" b="1" dirty="0" err="1">
                <a:solidFill>
                  <a:schemeClr val="bg1"/>
                </a:solidFill>
              </a:rPr>
              <a:t>charism</a:t>
            </a:r>
            <a:r>
              <a:rPr lang="en-US" b="1" dirty="0">
                <a:solidFill>
                  <a:schemeClr val="bg1"/>
                </a:solidFill>
              </a:rPr>
              <a:t> which translates into the vital assumption of the </a:t>
            </a:r>
            <a:r>
              <a:rPr lang="en-US" b="1" i="1" dirty="0">
                <a:solidFill>
                  <a:schemeClr val="bg1"/>
                </a:solidFill>
              </a:rPr>
              <a:t>vocational culture </a:t>
            </a:r>
            <a:r>
              <a:rPr lang="en-US" b="1" dirty="0">
                <a:solidFill>
                  <a:schemeClr val="bg1"/>
                </a:solidFill>
              </a:rPr>
              <a:t>shared with the young, with the laity with whom we experience daily the transforming beauty and strength of the call of God. </a:t>
            </a:r>
            <a:endParaRPr lang="it-IT" sz="2000" b="1" dirty="0">
              <a:solidFill>
                <a:schemeClr val="bg1"/>
              </a:solidFill>
              <a:effectLst>
                <a:outerShdw blurRad="38100" dist="38100" dir="2700000" algn="tl">
                  <a:srgbClr val="000000">
                    <a:alpha val="43137"/>
                  </a:srgbClr>
                </a:outerShdw>
              </a:effectLst>
              <a:latin typeface="Calibri" panose="020F0502020204030204" pitchFamily="34" charset="0"/>
              <a:ea typeface="MS Mincho"/>
              <a:cs typeface="Calibri" panose="020F0502020204030204" pitchFamily="34" charset="0"/>
            </a:endParaRPr>
          </a:p>
        </p:txBody>
      </p:sp>
    </p:spTree>
    <p:extLst>
      <p:ext uri="{BB962C8B-B14F-4D97-AF65-F5344CB8AC3E}">
        <p14:creationId xmlns:p14="http://schemas.microsoft.com/office/powerpoint/2010/main" val="1332845270"/>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La fede in Dio e la fiducia in Maria Ausiliatri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62" r="11169"/>
          <a:stretch/>
        </p:blipFill>
        <p:spPr bwMode="auto">
          <a:xfrm>
            <a:off x="2657607" y="112778"/>
            <a:ext cx="6480721" cy="456715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ttangolo 1"/>
          <p:cNvSpPr/>
          <p:nvPr/>
        </p:nvSpPr>
        <p:spPr>
          <a:xfrm>
            <a:off x="-7506" y="2060848"/>
            <a:ext cx="8755969" cy="4339650"/>
          </a:xfrm>
          <a:prstGeom prst="rect">
            <a:avLst/>
          </a:prstGeom>
        </p:spPr>
        <p:txBody>
          <a:bodyPr wrap="square">
            <a:spAutoFit/>
            <a:scene3d>
              <a:camera prst="orthographicFront"/>
              <a:lightRig rig="threePt" dir="t"/>
            </a:scene3d>
            <a:sp3d extrusionH="57150">
              <a:bevelT w="82550" h="38100" prst="coolSlant"/>
            </a:sp3d>
          </a:bodyPr>
          <a:lstStyle/>
          <a:p>
            <a:pPr algn="ctr">
              <a:lnSpc>
                <a:spcPct val="115000"/>
              </a:lnSpc>
              <a:spcAft>
                <a:spcPts val="0"/>
              </a:spcAft>
            </a:pPr>
            <a:r>
              <a:rPr lang="it-IT" sz="8000" b="1" dirty="0" smtClean="0">
                <a:solidFill>
                  <a:srgbClr val="996600"/>
                </a:solidFill>
                <a:latin typeface="Times New Roman" panose="02020603050405020304" pitchFamily="18" charset="0"/>
                <a:ea typeface="MS Mincho"/>
                <a:cs typeface="Times New Roman" panose="02020603050405020304" pitchFamily="18" charset="0"/>
              </a:rPr>
              <a:t>With Macy Communities that generates </a:t>
            </a:r>
            <a:endParaRPr lang="it-IT" sz="8000" dirty="0">
              <a:solidFill>
                <a:srgbClr val="996600"/>
              </a:solidFill>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2389788568"/>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n Bosco: il santo che dedicò la sua vita ai giovani e ai loro diritti"/>
          <p:cNvPicPr>
            <a:picLocks noChangeAspect="1" noChangeArrowheads="1"/>
          </p:cNvPicPr>
          <p:nvPr/>
        </p:nvPicPr>
        <p:blipFill rotWithShape="1">
          <a:blip r:embed="rId3">
            <a:extLst>
              <a:ext uri="{28A0092B-C50C-407E-A947-70E740481C1C}">
                <a14:useLocalDpi xmlns:a14="http://schemas.microsoft.com/office/drawing/2010/main" val="0"/>
              </a:ext>
            </a:extLst>
          </a:blip>
          <a:srcRect l="4209" r="6009"/>
          <a:stretch/>
        </p:blipFill>
        <p:spPr bwMode="auto">
          <a:xfrm>
            <a:off x="0" y="14019"/>
            <a:ext cx="9217024" cy="6843981"/>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275856" y="1556792"/>
            <a:ext cx="5364088" cy="3108543"/>
          </a:xfrm>
          <a:prstGeom prst="rect">
            <a:avLst/>
          </a:prstGeom>
        </p:spPr>
        <p:txBody>
          <a:bodyPr wrap="square">
            <a:spAutoFit/>
          </a:bodyPr>
          <a:lstStyle/>
          <a:p>
            <a:r>
              <a:rPr lang="en-US" sz="2800" b="1" dirty="0">
                <a:solidFill>
                  <a:schemeClr val="bg1"/>
                </a:solidFill>
              </a:rPr>
              <a:t>This responsible fidelity, which urges us to accompany young people, will be able to make our communities truly generative in the Church and in the various contexts where God asks us to work.</a:t>
            </a:r>
            <a:endParaRPr lang="it-IT"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416806"/>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 wallpaper: widescreen hd 1080p of girls 1920x1080, flower, plant,  flowering plant | Wallpaper Flare"/>
          <p:cNvPicPr>
            <a:picLocks noChangeAspect="1" noChangeArrowheads="1"/>
          </p:cNvPicPr>
          <p:nvPr/>
        </p:nvPicPr>
        <p:blipFill rotWithShape="1">
          <a:blip r:embed="rId3">
            <a:extLst>
              <a:ext uri="{28A0092B-C50C-407E-A947-70E740481C1C}">
                <a14:useLocalDpi xmlns:a14="http://schemas.microsoft.com/office/drawing/2010/main" val="0"/>
              </a:ext>
            </a:extLst>
          </a:blip>
          <a:srcRect r="23126"/>
          <a:stretch/>
        </p:blipFill>
        <p:spPr bwMode="auto">
          <a:xfrm>
            <a:off x="0" y="0"/>
            <a:ext cx="9361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79512" y="116632"/>
            <a:ext cx="5040560" cy="4524315"/>
          </a:xfrm>
          <a:prstGeom prst="rect">
            <a:avLst/>
          </a:prstGeom>
        </p:spPr>
        <p:txBody>
          <a:bodyPr wrap="square">
            <a:spAutoFit/>
          </a:bodyPr>
          <a:lstStyle/>
          <a:p>
            <a:pPr algn="just"/>
            <a:r>
              <a:rPr lang="en-US" dirty="0">
                <a:solidFill>
                  <a:schemeClr val="bg1"/>
                </a:solidFill>
              </a:rPr>
              <a:t>If we start from the conviction that the Holy Spirit continues to arouse vocations to the priesthood and religious life in the Church, then we can "cast the nets again" in the name of the Lord, with full confidence. We can, and must, have the courage to tell every young woman to ask herself about the possibility of following this path (cf. </a:t>
            </a:r>
            <a:r>
              <a:rPr lang="en-US" i="1" dirty="0" err="1">
                <a:solidFill>
                  <a:schemeClr val="bg1"/>
                </a:solidFill>
              </a:rPr>
              <a:t>Christus</a:t>
            </a:r>
            <a:r>
              <a:rPr lang="en-US" i="1" dirty="0">
                <a:solidFill>
                  <a:schemeClr val="bg1"/>
                </a:solidFill>
              </a:rPr>
              <a:t> </a:t>
            </a:r>
            <a:r>
              <a:rPr lang="en-US" i="1" dirty="0" err="1">
                <a:solidFill>
                  <a:schemeClr val="bg1"/>
                </a:solidFill>
              </a:rPr>
              <a:t>vivit</a:t>
            </a:r>
            <a:r>
              <a:rPr lang="en-US" dirty="0">
                <a:solidFill>
                  <a:schemeClr val="bg1"/>
                </a:solidFill>
              </a:rPr>
              <a:t>, n. 274).</a:t>
            </a:r>
          </a:p>
        </p:txBody>
      </p:sp>
    </p:spTree>
    <p:extLst>
      <p:ext uri="{BB962C8B-B14F-4D97-AF65-F5344CB8AC3E}">
        <p14:creationId xmlns:p14="http://schemas.microsoft.com/office/powerpoint/2010/main" val="2262894313"/>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ome realizzare una busta per le vostre lettere"/>
          <p:cNvPicPr>
            <a:picLocks noChangeAspect="1" noChangeArrowheads="1"/>
          </p:cNvPicPr>
          <p:nvPr/>
        </p:nvPicPr>
        <p:blipFill rotWithShape="1">
          <a:blip r:embed="rId3">
            <a:extLst>
              <a:ext uri="{28A0092B-C50C-407E-A947-70E740481C1C}">
                <a14:useLocalDpi xmlns:a14="http://schemas.microsoft.com/office/drawing/2010/main" val="0"/>
              </a:ext>
            </a:extLst>
          </a:blip>
          <a:srcRect l="5342" r="18088"/>
          <a:stretch/>
        </p:blipFill>
        <p:spPr bwMode="auto">
          <a:xfrm>
            <a:off x="0" y="0"/>
            <a:ext cx="9176731" cy="674136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rot="718821">
            <a:off x="2980307" y="2205752"/>
            <a:ext cx="5346028" cy="3477875"/>
          </a:xfrm>
          <a:prstGeom prst="rect">
            <a:avLst/>
          </a:prstGeom>
        </p:spPr>
        <p:txBody>
          <a:bodyPr wrap="square">
            <a:spAutoFit/>
          </a:bodyPr>
          <a:lstStyle/>
          <a:p>
            <a:r>
              <a:rPr lang="en-US" sz="2000" dirty="0"/>
              <a:t>Before saying ending, I remind you that this year the                150</a:t>
            </a:r>
            <a:r>
              <a:rPr lang="en-US" sz="2000" baseline="30000" dirty="0"/>
              <a:t>th</a:t>
            </a:r>
            <a:r>
              <a:rPr lang="en-US" sz="2000" dirty="0"/>
              <a:t> anniversary of foundation, as the Vicar General,                  Sr. </a:t>
            </a:r>
            <a:r>
              <a:rPr lang="en-US" sz="2000" dirty="0" err="1"/>
              <a:t>María</a:t>
            </a:r>
            <a:r>
              <a:rPr lang="en-US" sz="2000" dirty="0"/>
              <a:t> del Rosario </a:t>
            </a:r>
            <a:r>
              <a:rPr lang="en-US" sz="2000" dirty="0" err="1"/>
              <a:t>García</a:t>
            </a:r>
            <a:r>
              <a:rPr lang="en-US" sz="2000" dirty="0"/>
              <a:t> </a:t>
            </a:r>
            <a:r>
              <a:rPr lang="en-US" sz="2000" dirty="0" err="1"/>
              <a:t>Ribas</a:t>
            </a:r>
            <a:r>
              <a:rPr lang="en-US" sz="2000" dirty="0"/>
              <a:t> has already communicated to you, the Feast of World Gratitude will also have a special meaning because it will take place in our 'holy land': Turin, Mornese, </a:t>
            </a:r>
            <a:r>
              <a:rPr lang="en-US" sz="2000" dirty="0" err="1"/>
              <a:t>Nizza</a:t>
            </a:r>
            <a:r>
              <a:rPr lang="en-US" sz="2000" dirty="0"/>
              <a:t>. Each of these places reminds us of the presence of Mary in the history of the origins and in the present day of our Institute.</a:t>
            </a:r>
          </a:p>
        </p:txBody>
      </p:sp>
      <p:pic>
        <p:nvPicPr>
          <p:cNvPr id="5" name="Picture 4" descr="Penna a sfera &amp;quot;Large&amp;quot; 1.6 - nero - Tratto lar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7754" b="40646"/>
          <a:stretch/>
        </p:blipFill>
        <p:spPr bwMode="auto">
          <a:xfrm rot="1909020">
            <a:off x="397693" y="5021510"/>
            <a:ext cx="3839169" cy="829249"/>
          </a:xfrm>
          <a:prstGeom prst="rect">
            <a:avLst/>
          </a:prstGeom>
          <a:noFill/>
          <a:effectLst>
            <a:outerShdw blurRad="406400" dist="152400" dir="3900000" algn="ctr" rotWithShape="0">
              <a:srgbClr val="000000">
                <a:alpha val="8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59114"/>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vana con Busta - BIGLIETTO"/>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 t="15628" r="3843" b="13061"/>
          <a:stretch/>
        </p:blipFill>
        <p:spPr bwMode="auto">
          <a:xfrm rot="579150">
            <a:off x="1862489" y="803216"/>
            <a:ext cx="7867296" cy="635521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915816" y="2752422"/>
            <a:ext cx="5760640" cy="503215"/>
          </a:xfrm>
          <a:prstGeom prst="rect">
            <a:avLst/>
          </a:prstGeom>
        </p:spPr>
        <p:txBody>
          <a:bodyPr wrap="square">
            <a:spAutoFit/>
          </a:bodyPr>
          <a:lstStyle/>
          <a:p>
            <a:pPr>
              <a:lnSpc>
                <a:spcPct val="115000"/>
              </a:lnSpc>
              <a:spcAft>
                <a:spcPts val="0"/>
              </a:spcAft>
            </a:pPr>
            <a:endParaRPr lang="it-IT" dirty="0">
              <a:latin typeface="Brush Script MT" panose="03060802040406070304" pitchFamily="66" charset="0"/>
            </a:endParaRPr>
          </a:p>
        </p:txBody>
      </p:sp>
      <p:sp>
        <p:nvSpPr>
          <p:cNvPr id="4" name="Rettangolo 3"/>
          <p:cNvSpPr/>
          <p:nvPr/>
        </p:nvSpPr>
        <p:spPr>
          <a:xfrm rot="522066">
            <a:off x="2644999" y="3992042"/>
            <a:ext cx="6300313" cy="2600712"/>
          </a:xfrm>
          <a:prstGeom prst="rect">
            <a:avLst/>
          </a:prstGeom>
        </p:spPr>
        <p:txBody>
          <a:bodyPr wrap="square">
            <a:spAutoFit/>
          </a:bodyPr>
          <a:lstStyle/>
          <a:p>
            <a:r>
              <a:rPr lang="en-US" sz="2000" b="1" dirty="0">
                <a:solidFill>
                  <a:schemeClr val="bg1"/>
                </a:solidFill>
              </a:rPr>
              <a:t>For this reason, the Piedmont "</a:t>
            </a:r>
            <a:r>
              <a:rPr lang="en-US" sz="2000" b="1" i="1" dirty="0">
                <a:solidFill>
                  <a:schemeClr val="bg1"/>
                </a:solidFill>
              </a:rPr>
              <a:t>Mary Help of Christians</a:t>
            </a:r>
            <a:r>
              <a:rPr lang="en-US" sz="2000" b="1" dirty="0">
                <a:solidFill>
                  <a:schemeClr val="bg1"/>
                </a:solidFill>
              </a:rPr>
              <a:t>" Province, which is organizing the event, will propose to us in harmony with GC XXIV, the </a:t>
            </a:r>
            <a:r>
              <a:rPr lang="en-US" sz="2000" b="1" i="1" dirty="0">
                <a:solidFill>
                  <a:schemeClr val="bg1"/>
                </a:solidFill>
              </a:rPr>
              <a:t>presence of Mary </a:t>
            </a:r>
            <a:r>
              <a:rPr lang="en-US" sz="2000" b="1" dirty="0">
                <a:solidFill>
                  <a:schemeClr val="bg1"/>
                </a:solidFill>
              </a:rPr>
              <a:t>as the theme and guiding thread of the journey of preparation and realization of the feast.</a:t>
            </a:r>
          </a:p>
          <a:p>
            <a:r>
              <a:rPr lang="en-US" sz="2000" dirty="0"/>
              <a:t> </a:t>
            </a:r>
          </a:p>
          <a:p>
            <a:pPr>
              <a:lnSpc>
                <a:spcPct val="115000"/>
              </a:lnSpc>
              <a:spcAft>
                <a:spcPts val="0"/>
              </a:spcAft>
            </a:pPr>
            <a:r>
              <a:rPr lang="it-IT" sz="2000" dirty="0">
                <a:latin typeface="Brush Script MT" panose="03060802040406070304" pitchFamily="66" charset="0"/>
                <a:ea typeface="Times New Roman" panose="02020603050405020304" pitchFamily="18" charset="0"/>
                <a:cs typeface="Times New Roman" panose="02020603050405020304" pitchFamily="18" charset="0"/>
              </a:rPr>
              <a:t> </a:t>
            </a:r>
            <a:endParaRPr lang="it-IT" sz="2000" dirty="0">
              <a:effectLst/>
              <a:latin typeface="Brush Script MT" panose="03060802040406070304" pitchFamily="66" charset="0"/>
              <a:ea typeface="MS Mincho"/>
              <a:cs typeface="Times New Roman" panose="02020603050405020304" pitchFamily="18" charset="0"/>
            </a:endParaRPr>
          </a:p>
        </p:txBody>
      </p:sp>
      <p:pic>
        <p:nvPicPr>
          <p:cNvPr id="1030" name="Picture 6" descr="Molitoria Umbra | Azienda produttrice di Semole e Semole 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29786">
            <a:off x="2689173" y="1609254"/>
            <a:ext cx="4433261" cy="2286336"/>
          </a:xfrm>
          <a:prstGeom prst="rect">
            <a:avLst/>
          </a:prstGeom>
          <a:noFill/>
          <a:effectLst>
            <a:outerShdw blurRad="292100" dist="203200" dir="54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Vaso in terracotta Giara Liscia | Laboratorio San Rocco Colorazione  Terracotta Altezza 60 Diametro Massimo (Cm) 5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2280" y="-51224"/>
            <a:ext cx="3090325" cy="3090325"/>
          </a:xfrm>
          <a:prstGeom prst="rect">
            <a:avLst/>
          </a:prstGeom>
          <a:noFill/>
          <a:effectLst>
            <a:outerShdw blurRad="330200" dist="368300" sx="85000" sy="85000" algn="ctr" rotWithShape="0">
              <a:srgbClr val="000000">
                <a:alpha val="55000"/>
              </a:srgbClr>
            </a:outerShdw>
          </a:effectLst>
          <a:extLst>
            <a:ext uri="{909E8E84-426E-40DD-AFC4-6F175D3DCCD1}">
              <a14:hiddenFill xmlns:a14="http://schemas.microsoft.com/office/drawing/2010/main">
                <a:solidFill>
                  <a:srgbClr val="FFFFFF"/>
                </a:solidFill>
              </a14:hiddenFill>
            </a:ext>
          </a:extLst>
        </p:spPr>
      </p:pic>
      <p:pic>
        <p:nvPicPr>
          <p:cNvPr id="1032" name="Picture 8" descr="Fiordaliso - Foto e Immagini Stock - iStoc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46604">
            <a:off x="7230091" y="1573560"/>
            <a:ext cx="2106266" cy="3159399"/>
          </a:xfrm>
          <a:prstGeom prst="rect">
            <a:avLst/>
          </a:prstGeom>
          <a:noFill/>
          <a:effectLst>
            <a:outerShdw blurRad="342900" dist="152400" dir="36600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57576"/>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viamo la Quaresima ricordandoci cosa stiamo aspettando"/>
          <p:cNvPicPr>
            <a:picLocks noChangeAspect="1" noChangeArrowheads="1"/>
          </p:cNvPicPr>
          <p:nvPr/>
        </p:nvPicPr>
        <p:blipFill rotWithShape="1">
          <a:blip r:embed="rId3">
            <a:extLst>
              <a:ext uri="{28A0092B-C50C-407E-A947-70E740481C1C}">
                <a14:useLocalDpi xmlns:a14="http://schemas.microsoft.com/office/drawing/2010/main" val="0"/>
              </a:ext>
            </a:extLst>
          </a:blip>
          <a:srcRect l="21546"/>
          <a:stretch/>
        </p:blipFill>
        <p:spPr bwMode="auto">
          <a:xfrm>
            <a:off x="-397567" y="0"/>
            <a:ext cx="95856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03449" y="0"/>
            <a:ext cx="9073008" cy="7220438"/>
          </a:xfrm>
          <a:prstGeom prst="rect">
            <a:avLst/>
          </a:prstGeom>
        </p:spPr>
        <p:txBody>
          <a:bodyPr wrap="square">
            <a:spAutoFit/>
          </a:bodyPr>
          <a:lstStyle/>
          <a:p>
            <a:r>
              <a:rPr lang="en-US" b="1" dirty="0">
                <a:solidFill>
                  <a:srgbClr val="FFFF00"/>
                </a:solidFill>
              </a:rPr>
              <a:t>I pray that you may live Lent as a time of re-launching the journey of holiness, ready to </a:t>
            </a:r>
            <a:r>
              <a:rPr lang="en-US" b="1" i="1" dirty="0">
                <a:solidFill>
                  <a:srgbClr val="FFFF00"/>
                </a:solidFill>
              </a:rPr>
              <a:t>"go forward with a big and generous heart" </a:t>
            </a:r>
            <a:r>
              <a:rPr lang="en-US" b="1" dirty="0">
                <a:solidFill>
                  <a:srgbClr val="FFFF00"/>
                </a:solidFill>
              </a:rPr>
              <a:t>(L 47,12).</a:t>
            </a:r>
          </a:p>
          <a:p>
            <a:r>
              <a:rPr lang="en-US" b="1" dirty="0">
                <a:solidFill>
                  <a:srgbClr val="FFFF00"/>
                </a:solidFill>
              </a:rPr>
              <a:t> </a:t>
            </a:r>
          </a:p>
          <a:p>
            <a:r>
              <a:rPr lang="en-US" b="1" dirty="0">
                <a:solidFill>
                  <a:schemeClr val="bg1"/>
                </a:solidFill>
              </a:rPr>
              <a:t> </a:t>
            </a:r>
          </a:p>
          <a:p>
            <a:r>
              <a:rPr lang="en-US" b="1" dirty="0">
                <a:solidFill>
                  <a:schemeClr val="bg1"/>
                </a:solidFill>
              </a:rPr>
              <a:t>May Mary Help of Christians bless you and sustain you.</a:t>
            </a:r>
          </a:p>
          <a:p>
            <a:r>
              <a:rPr lang="en-US" b="1" dirty="0">
                <a:solidFill>
                  <a:schemeClr val="bg1"/>
                </a:solidFill>
              </a:rPr>
              <a:t> </a:t>
            </a:r>
          </a:p>
          <a:p>
            <a:r>
              <a:rPr lang="en-US" b="1" dirty="0">
                <a:solidFill>
                  <a:schemeClr val="bg1"/>
                </a:solidFill>
              </a:rPr>
              <a:t>An affectionate greeting from me and from the Sisters of the Council.</a:t>
            </a:r>
          </a:p>
          <a:p>
            <a:r>
              <a:rPr lang="en-US" b="1" dirty="0">
                <a:solidFill>
                  <a:schemeClr val="bg1"/>
                </a:solidFill>
              </a:rPr>
              <a:t> </a:t>
            </a:r>
          </a:p>
          <a:p>
            <a:r>
              <a:rPr lang="en-US" b="1" dirty="0">
                <a:solidFill>
                  <a:schemeClr val="bg1"/>
                </a:solidFill>
              </a:rPr>
              <a:t> </a:t>
            </a:r>
          </a:p>
          <a:p>
            <a:r>
              <a:rPr lang="en-US" b="1" dirty="0">
                <a:solidFill>
                  <a:schemeClr val="bg1"/>
                </a:solidFill>
              </a:rPr>
              <a:t>Rome, 24 February 2022</a:t>
            </a:r>
          </a:p>
          <a:p>
            <a:r>
              <a:rPr lang="en-US" b="1" dirty="0">
                <a:solidFill>
                  <a:schemeClr val="bg1"/>
                </a:solidFill>
              </a:rPr>
              <a:t> </a:t>
            </a:r>
          </a:p>
          <a:p>
            <a:r>
              <a:rPr lang="en-US" b="1" dirty="0">
                <a:solidFill>
                  <a:schemeClr val="bg1"/>
                </a:solidFill>
              </a:rPr>
              <a:t> </a:t>
            </a:r>
          </a:p>
          <a:p>
            <a:r>
              <a:rPr lang="en-US" b="1" dirty="0">
                <a:solidFill>
                  <a:schemeClr val="bg1"/>
                </a:solidFill>
              </a:rPr>
              <a:t>Affectionately, Mother</a:t>
            </a:r>
          </a:p>
          <a:p>
            <a:r>
              <a:rPr lang="en-US" b="1" dirty="0">
                <a:solidFill>
                  <a:schemeClr val="bg1"/>
                </a:solidFill>
              </a:rPr>
              <a:t> </a:t>
            </a:r>
          </a:p>
          <a:p>
            <a:r>
              <a:rPr lang="en-US" b="1" dirty="0">
                <a:solidFill>
                  <a:schemeClr val="bg1"/>
                </a:solidFill>
              </a:rPr>
              <a:t>  </a:t>
            </a:r>
            <a:endParaRPr lang="en-US" b="1" dirty="0" smtClean="0">
              <a:solidFill>
                <a:schemeClr val="bg1"/>
              </a:solidFill>
            </a:endParaRPr>
          </a:p>
          <a:p>
            <a:pPr marL="1348740" indent="449580" algn="ctr">
              <a:lnSpc>
                <a:spcPct val="115000"/>
              </a:lnSpc>
              <a:spcAft>
                <a:spcPts val="0"/>
              </a:spcAft>
            </a:pPr>
            <a:r>
              <a:rPr lang="it-IT" b="1" i="1" dirty="0" smtClean="0">
                <a:solidFill>
                  <a:schemeClr val="bg1"/>
                </a:solidFill>
                <a:latin typeface="Calibri" panose="020F0502020204030204" pitchFamily="34" charset="0"/>
                <a:ea typeface="MS Mincho"/>
                <a:cs typeface="Calibri" panose="020F0502020204030204" pitchFamily="34" charset="0"/>
              </a:rPr>
              <a:t>ma Madre</a:t>
            </a:r>
            <a:endParaRPr lang="it-IT" sz="2000" b="1" dirty="0" smtClean="0">
              <a:solidFill>
                <a:schemeClr val="bg1"/>
              </a:solidFill>
              <a:latin typeface="Calibri" panose="020F0502020204030204" pitchFamily="34" charset="0"/>
              <a:ea typeface="MS Mincho"/>
              <a:cs typeface="Calibri" panose="020F0502020204030204" pitchFamily="34" charset="0"/>
            </a:endParaRPr>
          </a:p>
          <a:p>
            <a:pPr>
              <a:lnSpc>
                <a:spcPct val="115000"/>
              </a:lnSpc>
              <a:spcAft>
                <a:spcPts val="0"/>
              </a:spcAft>
            </a:pPr>
            <a:r>
              <a:rPr lang="it-IT" b="1" dirty="0">
                <a:solidFill>
                  <a:schemeClr val="bg1"/>
                </a:solidFill>
                <a:latin typeface="Calibri" panose="020F0502020204030204" pitchFamily="34" charset="0"/>
                <a:ea typeface="MS Mincho"/>
                <a:cs typeface="Calibri" panose="020F0502020204030204" pitchFamily="34" charset="0"/>
              </a:rPr>
              <a:t> </a:t>
            </a:r>
            <a:endParaRPr lang="it-IT" sz="2000" b="1" dirty="0">
              <a:solidFill>
                <a:schemeClr val="bg1"/>
              </a:solidFill>
              <a:effectLst/>
              <a:latin typeface="Calibri" panose="020F0502020204030204" pitchFamily="34" charset="0"/>
              <a:ea typeface="MS Mincho"/>
              <a:cs typeface="Calibri" panose="020F0502020204030204" pitchFamily="34" charset="0"/>
            </a:endParaRPr>
          </a:p>
        </p:txBody>
      </p:sp>
    </p:spTree>
    <p:extLst>
      <p:ext uri="{BB962C8B-B14F-4D97-AF65-F5344CB8AC3E}">
        <p14:creationId xmlns:p14="http://schemas.microsoft.com/office/powerpoint/2010/main" val="3164013406"/>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lba - Immagine di Spiaggia di Alassio - Tripadvisor"/>
          <p:cNvPicPr>
            <a:picLocks noChangeAspect="1" noChangeArrowheads="1"/>
          </p:cNvPicPr>
          <p:nvPr/>
        </p:nvPicPr>
        <p:blipFill rotWithShape="1">
          <a:blip r:embed="rId3">
            <a:extLst>
              <a:ext uri="{28A0092B-C50C-407E-A947-70E740481C1C}">
                <a14:useLocalDpi xmlns:a14="http://schemas.microsoft.com/office/drawing/2010/main" val="0"/>
              </a:ext>
            </a:extLst>
          </a:blip>
          <a:srcRect l="13746" t="18305" r="10656"/>
          <a:stretch/>
        </p:blipFill>
        <p:spPr bwMode="auto">
          <a:xfrm>
            <a:off x="5292080" y="3429000"/>
            <a:ext cx="3240360" cy="26294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796136" y="4797152"/>
            <a:ext cx="1872208" cy="600164"/>
          </a:xfrm>
          <a:prstGeom prst="rect">
            <a:avLst/>
          </a:prstGeom>
          <a:noFill/>
        </p:spPr>
        <p:txBody>
          <a:bodyPr wrap="square" rtlCol="0">
            <a:spAutoFit/>
          </a:bodyPr>
          <a:lstStyle/>
          <a:p>
            <a:r>
              <a:rPr lang="it-IT" sz="1100" dirty="0" smtClean="0">
                <a:solidFill>
                  <a:srgbClr val="FFC000"/>
                </a:solidFill>
              </a:rPr>
              <a:t>Sr. Alba Vernazza fMA</a:t>
            </a:r>
          </a:p>
          <a:p>
            <a:r>
              <a:rPr lang="it-IT" sz="1100" dirty="0" smtClean="0">
                <a:solidFill>
                  <a:srgbClr val="663300"/>
                </a:solidFill>
                <a:hlinkClick r:id="rId4"/>
              </a:rPr>
              <a:t>albaver@libero.it</a:t>
            </a:r>
            <a:endParaRPr lang="it-IT" sz="1100" dirty="0" smtClean="0">
              <a:solidFill>
                <a:srgbClr val="663300"/>
              </a:solidFill>
            </a:endParaRPr>
          </a:p>
          <a:p>
            <a:endParaRPr lang="it-IT" sz="1100" dirty="0">
              <a:solidFill>
                <a:srgbClr val="663300"/>
              </a:solidFill>
            </a:endParaRPr>
          </a:p>
        </p:txBody>
      </p:sp>
    </p:spTree>
    <p:extLst>
      <p:ext uri="{BB962C8B-B14F-4D97-AF65-F5344CB8AC3E}">
        <p14:creationId xmlns:p14="http://schemas.microsoft.com/office/powerpoint/2010/main" val="3438242787"/>
      </p:ext>
    </p:extLst>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vana con Busta - BIGLIETTO"/>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80" t="15628" r="3843" b="13061"/>
          <a:stretch/>
        </p:blipFill>
        <p:spPr bwMode="auto">
          <a:xfrm>
            <a:off x="-123388" y="260648"/>
            <a:ext cx="8223780" cy="63483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vana con Busta - BIGLIETTO"/>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974" t="61133" r="13534" b="16187"/>
          <a:stretch/>
        </p:blipFill>
        <p:spPr bwMode="auto">
          <a:xfrm>
            <a:off x="2627784" y="2579902"/>
            <a:ext cx="6127632" cy="4029127"/>
          </a:xfrm>
          <a:prstGeom prst="rect">
            <a:avLst/>
          </a:prstGeom>
          <a:noFill/>
          <a:ln>
            <a:solidFill>
              <a:schemeClr val="bg1"/>
            </a:solidFill>
          </a:ln>
          <a:effectLst>
            <a:outerShdw blurRad="419100" dist="203200" dir="3000000" sx="103000" sy="103000" algn="ctr" rotWithShape="0">
              <a:srgbClr val="000000">
                <a:alpha val="78000"/>
              </a:srgbClr>
            </a:outerShdw>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2915816" y="2752422"/>
            <a:ext cx="5760640" cy="3170099"/>
          </a:xfrm>
          <a:prstGeom prst="rect">
            <a:avLst/>
          </a:prstGeom>
        </p:spPr>
        <p:txBody>
          <a:bodyPr wrap="square">
            <a:spAutoFit/>
          </a:bodyPr>
          <a:lstStyle/>
          <a:p>
            <a:pPr algn="just"/>
            <a:r>
              <a:rPr lang="en-US" sz="2000" dirty="0">
                <a:solidFill>
                  <a:srgbClr val="800000"/>
                </a:solidFill>
                <a:latin typeface="Times New Roman" pitchFamily="18" charset="0"/>
                <a:cs typeface="Times New Roman" pitchFamily="18" charset="0"/>
              </a:rPr>
              <a:t>Dearest Sisters,</a:t>
            </a:r>
          </a:p>
          <a:p>
            <a:pPr algn="just"/>
            <a:r>
              <a:rPr lang="en-US" sz="2000" dirty="0">
                <a:solidFill>
                  <a:srgbClr val="800000"/>
                </a:solidFill>
                <a:latin typeface="Times New Roman" pitchFamily="18" charset="0"/>
                <a:cs typeface="Times New Roman" pitchFamily="18" charset="0"/>
              </a:rPr>
              <a:t> </a:t>
            </a:r>
          </a:p>
          <a:p>
            <a:pPr algn="just"/>
            <a:r>
              <a:rPr lang="en-US" sz="2000" dirty="0">
                <a:solidFill>
                  <a:srgbClr val="800000"/>
                </a:solidFill>
                <a:latin typeface="Times New Roman" pitchFamily="18" charset="0"/>
                <a:cs typeface="Times New Roman" pitchFamily="18" charset="0"/>
              </a:rPr>
              <a:t>I join you during the first plenary session of the new General Council in which, among the various commitments on the agenda, there is the important one of the elaboration of the 2021-2027 six-year programming. Once again, therefore, we ask your prayers so that the Lord may enlighten our work and that we can make choices that help the Institute to grow in line with the XXIV General Chapter.</a:t>
            </a:r>
            <a:endParaRPr lang="it-IT" dirty="0">
              <a:solidFill>
                <a:srgbClr val="800000"/>
              </a:solidFill>
              <a:latin typeface="Times New Roman" pitchFamily="18" charset="0"/>
              <a:cs typeface="Times New Roman" pitchFamily="18" charset="0"/>
            </a:endParaRPr>
          </a:p>
        </p:txBody>
      </p:sp>
      <p:pic>
        <p:nvPicPr>
          <p:cNvPr id="2056" name="Picture 8" descr="La fede in Dio e la fiducia in Maria Ausiliatr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95926"/>
            <a:ext cx="3543304" cy="200436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vana con Busta - BIGLIETTO"/>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974" t="61133" r="13534" b="16187"/>
          <a:stretch/>
        </p:blipFill>
        <p:spPr bwMode="auto">
          <a:xfrm rot="479352">
            <a:off x="1033630" y="538829"/>
            <a:ext cx="7171199" cy="4715308"/>
          </a:xfrm>
          <a:prstGeom prst="rect">
            <a:avLst/>
          </a:prstGeom>
          <a:noFill/>
          <a:ln>
            <a:solidFill>
              <a:schemeClr val="bg1"/>
            </a:solidFill>
          </a:ln>
          <a:effectLst>
            <a:outerShdw blurRad="419100" dist="203200" dir="3000000" sx="103000" sy="103000" algn="ctr" rotWithShape="0">
              <a:srgbClr val="000000">
                <a:alpha val="78000"/>
              </a:srgbClr>
            </a:outerShdw>
          </a:effectLst>
          <a:extLst>
            <a:ext uri="{909E8E84-426E-40DD-AFC4-6F175D3DCCD1}">
              <a14:hiddenFill xmlns:a14="http://schemas.microsoft.com/office/drawing/2010/main">
                <a:solidFill>
                  <a:srgbClr val="FFFFFF"/>
                </a:solidFill>
              </a14:hiddenFill>
            </a:ext>
          </a:extLst>
        </p:spPr>
      </p:pic>
      <p:sp>
        <p:nvSpPr>
          <p:cNvPr id="2" name="Rettangolo 1"/>
          <p:cNvSpPr/>
          <p:nvPr/>
        </p:nvSpPr>
        <p:spPr>
          <a:xfrm rot="575507">
            <a:off x="1238135" y="1100713"/>
            <a:ext cx="6446496" cy="3539430"/>
          </a:xfrm>
          <a:prstGeom prst="rect">
            <a:avLst/>
          </a:prstGeom>
        </p:spPr>
        <p:txBody>
          <a:bodyPr wrap="square">
            <a:spAutoFit/>
          </a:bodyPr>
          <a:lstStyle/>
          <a:p>
            <a:pPr algn="just"/>
            <a:r>
              <a:rPr lang="en-US" sz="3200" dirty="0">
                <a:latin typeface="Chocolate Covered Raindrops" pitchFamily="2" charset="0"/>
                <a:ea typeface="Chocolate Covered Raindrops" pitchFamily="2" charset="0"/>
              </a:rPr>
              <a:t>The icon of Cana continues to accompany us on this                    post-chapter journey in which Mary's word to the servants resounds in our lives, "Do whatever he tells you" (</a:t>
            </a:r>
            <a:r>
              <a:rPr lang="en-US" sz="3200" i="1" dirty="0" err="1">
                <a:latin typeface="Chocolate Covered Raindrops" pitchFamily="2" charset="0"/>
                <a:ea typeface="Chocolate Covered Raindrops" pitchFamily="2" charset="0"/>
              </a:rPr>
              <a:t>Jn</a:t>
            </a:r>
            <a:r>
              <a:rPr lang="en-US" sz="3200" i="1" dirty="0">
                <a:latin typeface="Chocolate Covered Raindrops" pitchFamily="2" charset="0"/>
                <a:ea typeface="Chocolate Covered Raindrops" pitchFamily="2" charset="0"/>
              </a:rPr>
              <a:t> </a:t>
            </a:r>
            <a:r>
              <a:rPr lang="en-US" sz="3200" dirty="0">
                <a:latin typeface="Chocolate Covered Raindrops" pitchFamily="2" charset="0"/>
                <a:ea typeface="Chocolate Covered Raindrops" pitchFamily="2" charset="0"/>
              </a:rPr>
              <a:t>2: 5). Let us entrust ourselves to her so that she may make us available to live the beatitude of believers (cf. C 44) in the commitment to be in contemporaneity a living 'presence’ that generates life.</a:t>
            </a:r>
          </a:p>
        </p:txBody>
      </p:sp>
      <p:pic>
        <p:nvPicPr>
          <p:cNvPr id="3076" name="Picture 4" descr="Penna a sfera &amp;quot;Large&amp;quot; 1.6 - nero - Tratto lar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7754" b="40646"/>
          <a:stretch/>
        </p:blipFill>
        <p:spPr bwMode="auto">
          <a:xfrm rot="21416312">
            <a:off x="2098949" y="4930976"/>
            <a:ext cx="5040560" cy="1088746"/>
          </a:xfrm>
          <a:prstGeom prst="rect">
            <a:avLst/>
          </a:prstGeom>
          <a:noFill/>
          <a:effectLst>
            <a:outerShdw blurRad="406400" dist="152400" dir="3900000" algn="ctr" rotWithShape="0">
              <a:srgbClr val="000000">
                <a:alpha val="81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3447"/>
            <a:ext cx="4464496" cy="6986528"/>
          </a:xfrm>
          <a:prstGeom prst="rect">
            <a:avLst/>
          </a:prstGeom>
        </p:spPr>
        <p:txBody>
          <a:bodyPr wrap="square">
            <a:spAutoFit/>
          </a:bodyPr>
          <a:lstStyle/>
          <a:p>
            <a:pPr algn="ctr"/>
            <a:r>
              <a:rPr lang="en-US" sz="2800" b="1" dirty="0">
                <a:latin typeface="Times New Roman" pitchFamily="18" charset="0"/>
                <a:cs typeface="Times New Roman" pitchFamily="18" charset="0"/>
              </a:rPr>
              <a:t>A generative </a:t>
            </a:r>
            <a:r>
              <a:rPr lang="en-US" sz="2800" b="1" dirty="0" err="1">
                <a:latin typeface="Times New Roman" pitchFamily="18" charset="0"/>
                <a:cs typeface="Times New Roman" pitchFamily="18" charset="0"/>
              </a:rPr>
              <a:t>charism</a:t>
            </a:r>
            <a:endParaRPr lang="en-US" sz="28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In the Acts of GC XXIV, the invitation to be </a:t>
            </a:r>
            <a:r>
              <a:rPr lang="en-US" sz="2800" i="1" dirty="0">
                <a:latin typeface="Times New Roman" pitchFamily="18" charset="0"/>
                <a:cs typeface="Times New Roman" pitchFamily="18" charset="0"/>
              </a:rPr>
              <a:t>generative communities </a:t>
            </a:r>
            <a:r>
              <a:rPr lang="en-US" sz="2800" dirty="0">
                <a:latin typeface="Times New Roman" pitchFamily="18" charset="0"/>
                <a:cs typeface="Times New Roman" pitchFamily="18" charset="0"/>
              </a:rPr>
              <a:t>emerges clearly, especially where suffering challenges our life, the mission entrusted to us, and the whole world. As educating communities, we are committed to recognizing God's calls and to considering the experience of the pandemic from a different perspective, as a new opportunity for the future of the Institute.</a:t>
            </a:r>
          </a:p>
        </p:txBody>
      </p:sp>
      <p:pic>
        <p:nvPicPr>
          <p:cNvPr id="1026" name="Picture 2" descr="Fiori Secchi Inverno Natura - Foto gratis su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777097" y="1376876"/>
            <a:ext cx="6335688" cy="402580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23462"/>
            <a:ext cx="8496944" cy="1200329"/>
          </a:xfrm>
          <a:prstGeom prst="rect">
            <a:avLst/>
          </a:prstGeom>
        </p:spPr>
        <p:txBody>
          <a:bodyPr wrap="square">
            <a:spAutoFit/>
          </a:bodyPr>
          <a:lstStyle/>
          <a:p>
            <a:r>
              <a:rPr lang="en-US" dirty="0"/>
              <a:t>Generativity is a current and fruitful theme. In fact, we find ourselves living in a particular time in which there is a great need to be regenerated at various levels. </a:t>
            </a:r>
            <a:endParaRPr lang="it-IT" b="1" dirty="0">
              <a:latin typeface="Calibri" panose="020F0502020204030204" pitchFamily="34" charset="0"/>
              <a:cs typeface="Calibri" panose="020F0502020204030204" pitchFamily="34" charset="0"/>
            </a:endParaRPr>
          </a:p>
        </p:txBody>
      </p:sp>
      <p:pic>
        <p:nvPicPr>
          <p:cNvPr id="2050" name="Picture 2" descr="La germinazione del seme: epigeo e ipogeo - Coltivo da m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250"/>
          <a:stretch/>
        </p:blipFill>
        <p:spPr bwMode="auto">
          <a:xfrm>
            <a:off x="-108520" y="1412776"/>
            <a:ext cx="9252520" cy="5410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30,506 Foto Fiore Nel Deserto, Immagini e Vettoriali"/>
          <p:cNvPicPr>
            <a:picLocks noChangeAspect="1" noChangeArrowheads="1"/>
          </p:cNvPicPr>
          <p:nvPr/>
        </p:nvPicPr>
        <p:blipFill rotWithShape="1">
          <a:blip r:embed="rId3">
            <a:extLst>
              <a:ext uri="{28A0092B-C50C-407E-A947-70E740481C1C}">
                <a14:useLocalDpi xmlns:a14="http://schemas.microsoft.com/office/drawing/2010/main" val="0"/>
              </a:ext>
            </a:extLst>
          </a:blip>
          <a:srcRect r="6459"/>
          <a:stretch/>
        </p:blipFill>
        <p:spPr bwMode="auto">
          <a:xfrm>
            <a:off x="0" y="-22040"/>
            <a:ext cx="9252520" cy="688004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08729" y="332656"/>
            <a:ext cx="9035271" cy="2308324"/>
          </a:xfrm>
          <a:prstGeom prst="rect">
            <a:avLst/>
          </a:prstGeom>
        </p:spPr>
        <p:txBody>
          <a:bodyPr wrap="square">
            <a:spAutoFit/>
          </a:bodyPr>
          <a:lstStyle/>
          <a:p>
            <a:pPr algn="just"/>
            <a:r>
              <a:rPr lang="en-US" dirty="0">
                <a:solidFill>
                  <a:srgbClr val="C00000"/>
                </a:solidFill>
              </a:rPr>
              <a:t>We are faced with a path that requires a profound renewal, a change, a journey of exodus. It is an appeal that opens up unprecedented educational and formative possibilities. We are called to inhabit history and to live in the present with wisdom and love, making the most of all the opportunities that are offered to us.</a:t>
            </a:r>
          </a:p>
        </p:txBody>
      </p:sp>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ncratium: Consigli, Coltivazione e Cura del Giglio di M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9" y="18256"/>
            <a:ext cx="9245731" cy="694626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07504" y="116632"/>
            <a:ext cx="5112568" cy="6740307"/>
          </a:xfrm>
          <a:prstGeom prst="rect">
            <a:avLst/>
          </a:prstGeom>
        </p:spPr>
        <p:txBody>
          <a:bodyPr wrap="square">
            <a:spAutoFit/>
          </a:bodyPr>
          <a:lstStyle/>
          <a:p>
            <a:r>
              <a:rPr lang="en-US" b="1" dirty="0">
                <a:solidFill>
                  <a:schemeClr val="bg1"/>
                </a:solidFill>
              </a:rPr>
              <a:t>We also feel a strong need for generativity in the Institute. There is the need for a new vocational freshness; for positive interpersonal relationships that allow the atmosphere of a family to breathe; of unconditional trust. We need communities that are spaces where vocations for the Church, for our Institute, and for the Salesian Family mature. From here will come the fruitfulness and regeneration of our educational environments as well.</a:t>
            </a:r>
          </a:p>
          <a:p>
            <a:pPr algn="just"/>
            <a:r>
              <a:rPr lang="en-US" dirty="0"/>
              <a:t> </a:t>
            </a:r>
          </a:p>
          <a:p>
            <a:pPr algn="just"/>
            <a:endParaRPr lang="it-IT"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ttangolo 2"/>
          <p:cNvSpPr/>
          <p:nvPr/>
        </p:nvSpPr>
        <p:spPr>
          <a:xfrm>
            <a:off x="2286000" y="1999731"/>
            <a:ext cx="4572000" cy="468077"/>
          </a:xfrm>
          <a:prstGeom prst="rect">
            <a:avLst/>
          </a:prstGeom>
        </p:spPr>
        <p:txBody>
          <a:bodyPr>
            <a:spAutoFit/>
          </a:bodyPr>
          <a:lstStyle/>
          <a:p>
            <a:pPr marL="457200" algn="just">
              <a:lnSpc>
                <a:spcPct val="107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3812" y="194561"/>
            <a:ext cx="5446644" cy="4339650"/>
          </a:xfrm>
          <a:prstGeom prst="rect">
            <a:avLst/>
          </a:prstGeom>
        </p:spPr>
        <p:txBody>
          <a:bodyPr wrap="square">
            <a:spAutoFit/>
          </a:bodyPr>
          <a:lstStyle/>
          <a:p>
            <a:pPr algn="just"/>
            <a:r>
              <a:rPr lang="en-US" sz="2800" dirty="0">
                <a:latin typeface="Times New Roman" pitchFamily="18" charset="0"/>
                <a:cs typeface="Times New Roman" pitchFamily="18" charset="0"/>
              </a:rPr>
              <a:t>Don Bosco and Mother Mazzarello, from the beginning of their vocation and throughout their life, were guided by Mary in the art of caring. They involved young people in their project and, with them, they gave life to an original way of being missionary communities in the Church and in society.</a:t>
            </a:r>
          </a:p>
          <a:p>
            <a:r>
              <a:rPr lang="en-US" dirty="0"/>
              <a:t> </a:t>
            </a:r>
          </a:p>
        </p:txBody>
      </p:sp>
      <p:pic>
        <p:nvPicPr>
          <p:cNvPr id="2050" name="Picture 2" descr="File:Statua Maria Ausiliatrice.jpg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88639"/>
            <a:ext cx="3125521" cy="420382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ttangolo 2"/>
          <p:cNvSpPr/>
          <p:nvPr/>
        </p:nvSpPr>
        <p:spPr>
          <a:xfrm>
            <a:off x="435487" y="4392466"/>
            <a:ext cx="8580303" cy="492122"/>
          </a:xfrm>
          <a:prstGeom prst="rect">
            <a:avLst/>
          </a:prstGeom>
        </p:spPr>
        <p:txBody>
          <a:bodyPr wrap="square">
            <a:spAutoFit/>
          </a:bodyPr>
          <a:lstStyle/>
          <a:p>
            <a:pPr>
              <a:lnSpc>
                <a:spcPct val="115000"/>
              </a:lnSpc>
              <a:spcAft>
                <a:spcPts val="0"/>
              </a:spcAft>
            </a:pPr>
            <a:r>
              <a:rPr lang="it-IT" b="1" dirty="0" smtClean="0">
                <a:latin typeface="Calibri" panose="020F0502020204030204" pitchFamily="34" charset="0"/>
                <a:ea typeface="MS Mincho"/>
                <a:cs typeface="Calibri" panose="020F0502020204030204" pitchFamily="34" charset="0"/>
              </a:rPr>
              <a:t> </a:t>
            </a:r>
            <a:endParaRPr lang="it-IT" sz="2000" b="1" dirty="0">
              <a:effectLst/>
              <a:latin typeface="Calibri" panose="020F0502020204030204" pitchFamily="34" charset="0"/>
              <a:ea typeface="MS Mincho"/>
              <a:cs typeface="Calibri" panose="020F0502020204030204" pitchFamily="34" charset="0"/>
            </a:endParaRPr>
          </a:p>
        </p:txBody>
      </p:sp>
      <p:sp>
        <p:nvSpPr>
          <p:cNvPr id="4" name="TextBox 3"/>
          <p:cNvSpPr txBox="1"/>
          <p:nvPr/>
        </p:nvSpPr>
        <p:spPr>
          <a:xfrm>
            <a:off x="189671" y="4139958"/>
            <a:ext cx="8954329" cy="2677656"/>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Let us allow ourselves to be infected again by their pleasant and fascinating holiness in order to be generative communities, capable of awakening the original freshness of the vocational fruitfulness of the Institute. We must generate values and strengthen the resources of each one, even the hidden ones.</a:t>
            </a:r>
          </a:p>
        </p:txBody>
      </p:sp>
    </p:spTree>
  </p:cSld>
  <p:clrMapOvr>
    <a:masterClrMapping/>
  </p:clrMapOvr>
  <mc:AlternateContent xmlns:mc="http://schemas.openxmlformats.org/markup-compatibility/2006" xmlns:p14="http://schemas.microsoft.com/office/powerpoint/2010/main">
    <mc:Choice Requires="p14">
      <p:transition spd="slow" p14:dur="1250" advTm="11680">
        <p14:switch dir="r"/>
      </p:transition>
    </mc:Choice>
    <mc:Fallback xmlns="">
      <p:transition spd="slow" advTm="11680">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Comic Sans MS"/>
        <a:ea typeface="新細明體"/>
        <a:cs typeface=""/>
      </a:majorFont>
      <a:minorFont>
        <a:latin typeface="Comic Sans MS"/>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TW" sz="2400" b="0" i="0" u="none" strike="noStrike" cap="none" normalizeH="0" baseline="0" smtClean="0">
            <a:ln>
              <a:noFill/>
            </a:ln>
            <a:solidFill>
              <a:schemeClr val="tx1"/>
            </a:solidFill>
            <a:effectLst/>
            <a:latin typeface="Comic Sans MS" panose="030F0702030302020204" pitchFamily="66"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zh-TW" sz="2400" b="0" i="0" u="none" strike="noStrike" cap="none" normalizeH="0" baseline="0" smtClean="0">
            <a:ln>
              <a:noFill/>
            </a:ln>
            <a:solidFill>
              <a:schemeClr val="tx1"/>
            </a:solidFill>
            <a:effectLst/>
            <a:latin typeface="Comic Sans MS" panose="030F0702030302020204" pitchFamily="66" charset="0"/>
            <a:ea typeface="新細明體" charset="-12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per_te_amica_mia</Template>
  <TotalTime>415</TotalTime>
  <Words>1266</Words>
  <Application>Microsoft Office PowerPoint</Application>
  <PresentationFormat>On-screen Show (4:3)</PresentationFormat>
  <Paragraphs>93</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Sr. Alba</dc:creator>
  <cp:lastModifiedBy>Dell</cp:lastModifiedBy>
  <cp:revision>41</cp:revision>
  <cp:lastPrinted>2001-06-15T14:00:15Z</cp:lastPrinted>
  <dcterms:created xsi:type="dcterms:W3CDTF">2021-12-11T13:36:37Z</dcterms:created>
  <dcterms:modified xsi:type="dcterms:W3CDTF">2022-02-25T08:42:40Z</dcterms:modified>
</cp:coreProperties>
</file>